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3"/>
  </p:notesMasterIdLst>
  <p:sldIdLst>
    <p:sldId id="310" r:id="rId2"/>
    <p:sldId id="319" r:id="rId3"/>
    <p:sldId id="342" r:id="rId4"/>
    <p:sldId id="340" r:id="rId5"/>
    <p:sldId id="348" r:id="rId6"/>
    <p:sldId id="349" r:id="rId7"/>
    <p:sldId id="350" r:id="rId8"/>
    <p:sldId id="352" r:id="rId9"/>
    <p:sldId id="351" r:id="rId10"/>
    <p:sldId id="341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39" r:id="rId20"/>
    <p:sldId id="343" r:id="rId21"/>
    <p:sldId id="344" r:id="rId22"/>
    <p:sldId id="345" r:id="rId23"/>
    <p:sldId id="329" r:id="rId24"/>
    <p:sldId id="327" r:id="rId25"/>
    <p:sldId id="335" r:id="rId26"/>
    <p:sldId id="336" r:id="rId27"/>
    <p:sldId id="331" r:id="rId28"/>
    <p:sldId id="333" r:id="rId29"/>
    <p:sldId id="332" r:id="rId30"/>
    <p:sldId id="334" r:id="rId31"/>
    <p:sldId id="33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09" autoAdjust="0"/>
  </p:normalViewPr>
  <p:slideViewPr>
    <p:cSldViewPr snapToGrid="0">
      <p:cViewPr>
        <p:scale>
          <a:sx n="100" d="100"/>
          <a:sy n="100" d="100"/>
        </p:scale>
        <p:origin x="6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9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BE5D-9678-DB48-5A27-2B12E9A2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72997A-FEC4-8932-45C5-0A224848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E3C745-78F6-687F-03A1-8415C5229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DF945A-3F01-BD1E-2D77-F7B8CF194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73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97B5-976C-C9E8-D3D1-E6DD21C62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AA989-553F-009D-F760-1FD929879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36AE1D-31D4-C200-3EB3-5DF2D554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F435B7-07C8-342F-37B9-8E2F44AFE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55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65A45-4011-BE92-9588-1C6215D26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F840BA-C265-B495-137F-7DCAEDD70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91D0C4-1DDE-EFD8-AFDE-B6D041273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29542B-3CEF-33CB-0277-17B50CFCC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02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0673-7AE7-E2A6-9269-71BC3D5B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14A976-7DE6-6F2D-CC50-A5D13F1FE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097EE8-22F1-DDF5-E77C-96AF14776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99ED99-5431-AA22-2CFD-F3DD397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54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0256-703E-8F41-A080-838F8D0C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B2720E-6F0B-6F87-FAEF-D25B9FD0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9B72C5-8268-A05F-F62A-5FA5420A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B7D3AC-8047-7D5F-77AA-D15837ACB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42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4CC7-D2BD-7122-0EB0-D5CF6FD7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1AB2AA-6D67-0553-95EB-8D1234D41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1B3B8B-F24D-4460-F70F-E10BAD3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EBD-7F42-7743-79A4-0F497FD9F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6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2193-803D-8EDB-2A1A-348DBC8B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4136DA-1E76-7EAE-868B-C66455685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A10A5-F667-03EC-3AD4-11EC3130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F17187-1878-2D60-5139-D7868A17A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0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EE87-97CF-A0C5-0ED6-01597A408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8BEDE6-A843-7EB7-BCAF-E39DFD6E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24CC30-7DEE-5FD4-0FDE-FD103FC51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C11264-6EBA-88F1-DE66-3EBC961BB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473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D747-7585-3D32-DF2F-BFE7D35E2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C7F975C-1F2F-8BBE-836B-79DFADEEF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F54BD5-1AA7-8D70-28A6-B96A55B5D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353530-BCBC-0851-BEAA-7F9EEAD2A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72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88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6F67-E1B2-C728-0E53-3446BEFA8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A74A27-71E5-0000-DCB9-97483729E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AC1B67-F28E-0629-E2F2-2C4EC9686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830B90-7057-0B50-11B2-887993EA8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5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80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9D370-555A-2105-B059-39E58ED1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A971A1-B790-3DC6-ED03-EBFF11D09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ABE746-F97A-7B29-8299-47EAF5D1E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8182A7-7FC3-4961-2D8B-C39A2F2E2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429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6634-F763-7FF3-BF79-B5478DE0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6CF587-3E2F-77AA-1883-64312D10F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E32B25-2CA5-559B-E776-992995F65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324E6-914C-828C-2054-B2600E714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01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746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276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0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393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CA74-7A5B-E552-6EC3-002B9542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B271B7-D04E-9F35-D2BC-411959CE2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B88095B-3BD2-F81A-DFAD-668D4D209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CA905-4F97-DA76-240C-03467AB3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384B-401A-5525-1875-4395B4EA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8BC423-ECF6-2E35-4F6A-C6BA31666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E7B85F-1E27-3621-4694-D3739FE39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1DEB9D-6A5B-E425-A82A-CB6CE67A2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48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B8665-1C00-EDF4-FB32-C85FE236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C85C66-96CB-9FDE-9E2A-0BF2C2E06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84E5AE-34AE-8223-720F-4959B5313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F1C2BF-48FA-4E18-2443-3F15B3DDD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6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467A-B5CB-0034-4DEA-40C723B8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53C011-46E6-6BBE-9310-7979B9614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D63689-1181-0CFA-F2CA-C911C654E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152102-C21B-BF22-55B2-0F4B594B7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84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602D2-A2DB-E8C5-A4EB-6EB1C877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516EC-3BC5-CE98-F03E-B60D83AE3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E813FE-638A-F72B-14A0-4B10B442E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51FFEB-4072-8AB5-2CFD-952C438AF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24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A198-1ED6-4AE9-6472-0566DEE1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F202A1-22DF-AB1C-9FB9-FF42E2E0C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F18159-38AA-849E-7377-B2B2A59AF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6E546-0684-982E-5F7A-CE386465B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57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E420-6225-65BE-595D-B2EE52BD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3B207E-4392-FD29-9A89-B2258F281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F6E26-02E7-EB80-9E83-70856803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982B4-C282-DED5-4848-DE20FE03E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57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328C-88E2-86AE-615C-AC1AAFDA5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F201B3-6DA4-FFC4-FBE2-A4D2E69F0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0E578-B7BA-A30E-8B38-FFBF5FBC3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61086B-D86F-09CA-9598-1EFCB7460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14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jp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2.jp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1C801-3EEB-2018-E544-4B9DB727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60D96A-1F9A-08A3-A34D-17EB81D91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9718-D3F7-8126-2CE7-E7E8F4CA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76017A-5D46-4DF0-2866-1F44D452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F96FD9-0B82-B8AC-CE3A-14E26198E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Caméras et images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7490D6-EFB0-7CD8-5922-8801DD5AD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DE4D0487-EA49-C872-EAA2-C293C55C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E929B49E-30AC-731E-B6E9-ECE8B0A5B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5A2E20-E43A-566E-C4F0-D995A43F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FFE69-993C-543C-AA8D-85DF9D394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0515F-2BF7-9C8F-824E-E2192DFA586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67A174-2A28-DAE7-B175-367F9DB4E91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E675E-AEC6-C408-DE0F-DE9E0E2760F8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3B92A7-7BC4-DE82-B87C-57AAEC38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1FD41-5313-08F8-CE6D-5EC88318EF79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C0CDFF-1D00-3ABB-64C0-6C1F50B61875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56453D-33FC-8061-CB8B-0E0CEC657338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9275E99-DA92-883D-4751-BA90FB7831C9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8608A1D-9586-8F0E-215B-95FBACB397AF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C2050CE-2262-7E7F-A459-DC8431EF2D91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7B926-6164-3AFA-4D71-F0592244482A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Storage</a:t>
            </a:r>
            <a:endParaRPr lang="fr-FR" sz="9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5AED25A-32ED-EC18-9F52-A9F19F102E2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C897995-34FD-FFA4-952C-C97386AB914C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3D943-C16C-BAC7-3CFA-EB3584A9B502}"/>
              </a:ext>
            </a:extLst>
          </p:cNvPr>
          <p:cNvSpPr>
            <a:spLocks/>
          </p:cNvSpPr>
          <p:nvPr/>
        </p:nvSpPr>
        <p:spPr>
          <a:xfrm>
            <a:off x="85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FFFB5-60EF-4F76-68BE-7EEA7F436513}"/>
              </a:ext>
            </a:extLst>
          </p:cNvPr>
          <p:cNvSpPr>
            <a:spLocks/>
          </p:cNvSpPr>
          <p:nvPr/>
        </p:nvSpPr>
        <p:spPr>
          <a:xfrm>
            <a:off x="1074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56D092-0319-3AC5-5FEF-BBB8690A4C55}"/>
              </a:ext>
            </a:extLst>
          </p:cNvPr>
          <p:cNvSpPr>
            <a:spLocks/>
          </p:cNvSpPr>
          <p:nvPr/>
        </p:nvSpPr>
        <p:spPr>
          <a:xfrm>
            <a:off x="1290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9E57E-E98C-0D79-BF26-37FDB6030F20}"/>
              </a:ext>
            </a:extLst>
          </p:cNvPr>
          <p:cNvSpPr>
            <a:spLocks/>
          </p:cNvSpPr>
          <p:nvPr/>
        </p:nvSpPr>
        <p:spPr>
          <a:xfrm>
            <a:off x="1506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636714-EADE-89B0-848C-628B50750C5C}"/>
              </a:ext>
            </a:extLst>
          </p:cNvPr>
          <p:cNvSpPr>
            <a:spLocks/>
          </p:cNvSpPr>
          <p:nvPr/>
        </p:nvSpPr>
        <p:spPr>
          <a:xfrm>
            <a:off x="1722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312CF-FFB2-20E7-13E5-39D3845F10AC}"/>
              </a:ext>
            </a:extLst>
          </p:cNvPr>
          <p:cNvSpPr>
            <a:spLocks/>
          </p:cNvSpPr>
          <p:nvPr/>
        </p:nvSpPr>
        <p:spPr>
          <a:xfrm>
            <a:off x="193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85942E-1315-CDE3-6221-DD30E9386E26}"/>
              </a:ext>
            </a:extLst>
          </p:cNvPr>
          <p:cNvSpPr>
            <a:spLocks/>
          </p:cNvSpPr>
          <p:nvPr/>
        </p:nvSpPr>
        <p:spPr>
          <a:xfrm>
            <a:off x="85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4D95E9-519C-CBD6-EE6A-A23EF243A410}"/>
              </a:ext>
            </a:extLst>
          </p:cNvPr>
          <p:cNvSpPr>
            <a:spLocks/>
          </p:cNvSpPr>
          <p:nvPr/>
        </p:nvSpPr>
        <p:spPr>
          <a:xfrm>
            <a:off x="1290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A8A061-E122-5476-5A62-8115775D8972}"/>
              </a:ext>
            </a:extLst>
          </p:cNvPr>
          <p:cNvSpPr>
            <a:spLocks/>
          </p:cNvSpPr>
          <p:nvPr/>
        </p:nvSpPr>
        <p:spPr>
          <a:xfrm>
            <a:off x="1506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F44696-A414-AAF4-2989-93B63BCB16AE}"/>
              </a:ext>
            </a:extLst>
          </p:cNvPr>
          <p:cNvSpPr>
            <a:spLocks/>
          </p:cNvSpPr>
          <p:nvPr/>
        </p:nvSpPr>
        <p:spPr>
          <a:xfrm>
            <a:off x="1722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62A5BD-DE75-E05A-3672-E01EE459CCB3}"/>
              </a:ext>
            </a:extLst>
          </p:cNvPr>
          <p:cNvSpPr>
            <a:spLocks/>
          </p:cNvSpPr>
          <p:nvPr/>
        </p:nvSpPr>
        <p:spPr>
          <a:xfrm>
            <a:off x="193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B7E403-667B-C4A5-1EA0-3DDDF46057F6}"/>
              </a:ext>
            </a:extLst>
          </p:cNvPr>
          <p:cNvSpPr>
            <a:spLocks/>
          </p:cNvSpPr>
          <p:nvPr/>
        </p:nvSpPr>
        <p:spPr>
          <a:xfrm>
            <a:off x="85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2D740-26B6-0996-CD2C-AE7BBC3F7DB5}"/>
              </a:ext>
            </a:extLst>
          </p:cNvPr>
          <p:cNvSpPr>
            <a:spLocks/>
          </p:cNvSpPr>
          <p:nvPr/>
        </p:nvSpPr>
        <p:spPr>
          <a:xfrm>
            <a:off x="1074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693254-60A2-51C4-40CB-84417BA88A2E}"/>
              </a:ext>
            </a:extLst>
          </p:cNvPr>
          <p:cNvSpPr>
            <a:spLocks/>
          </p:cNvSpPr>
          <p:nvPr/>
        </p:nvSpPr>
        <p:spPr>
          <a:xfrm>
            <a:off x="1290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5E6830-72A8-58EB-5D99-22BB0881AF8B}"/>
              </a:ext>
            </a:extLst>
          </p:cNvPr>
          <p:cNvSpPr>
            <a:spLocks/>
          </p:cNvSpPr>
          <p:nvPr/>
        </p:nvSpPr>
        <p:spPr>
          <a:xfrm>
            <a:off x="1506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8925E-13CD-DDD9-641A-C1F53BB9E52F}"/>
              </a:ext>
            </a:extLst>
          </p:cNvPr>
          <p:cNvSpPr>
            <a:spLocks/>
          </p:cNvSpPr>
          <p:nvPr/>
        </p:nvSpPr>
        <p:spPr>
          <a:xfrm>
            <a:off x="1722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025C64-3EB0-BE2E-5060-B6546DDB4E06}"/>
              </a:ext>
            </a:extLst>
          </p:cNvPr>
          <p:cNvSpPr>
            <a:spLocks/>
          </p:cNvSpPr>
          <p:nvPr/>
        </p:nvSpPr>
        <p:spPr>
          <a:xfrm>
            <a:off x="193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C757EA-0979-ACB5-54B9-832B10A518B1}"/>
              </a:ext>
            </a:extLst>
          </p:cNvPr>
          <p:cNvSpPr>
            <a:spLocks/>
          </p:cNvSpPr>
          <p:nvPr/>
        </p:nvSpPr>
        <p:spPr>
          <a:xfrm>
            <a:off x="85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4E22A-30E7-808C-FC71-1E49E8A1E9B3}"/>
              </a:ext>
            </a:extLst>
          </p:cNvPr>
          <p:cNvSpPr>
            <a:spLocks/>
          </p:cNvSpPr>
          <p:nvPr/>
        </p:nvSpPr>
        <p:spPr>
          <a:xfrm>
            <a:off x="1074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30E4F3-8EC5-A520-22FF-CEA5956A5202}"/>
              </a:ext>
            </a:extLst>
          </p:cNvPr>
          <p:cNvSpPr>
            <a:spLocks/>
          </p:cNvSpPr>
          <p:nvPr/>
        </p:nvSpPr>
        <p:spPr>
          <a:xfrm>
            <a:off x="1290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224903-28D3-0444-B61A-1ABAC68FC00F}"/>
              </a:ext>
            </a:extLst>
          </p:cNvPr>
          <p:cNvSpPr>
            <a:spLocks/>
          </p:cNvSpPr>
          <p:nvPr/>
        </p:nvSpPr>
        <p:spPr>
          <a:xfrm>
            <a:off x="1506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CBA052-66CC-9305-175D-49F6E1546AFA}"/>
              </a:ext>
            </a:extLst>
          </p:cNvPr>
          <p:cNvSpPr>
            <a:spLocks/>
          </p:cNvSpPr>
          <p:nvPr/>
        </p:nvSpPr>
        <p:spPr>
          <a:xfrm>
            <a:off x="1722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D941B3-2DFD-4839-0F5F-DFAF2E617EA8}"/>
              </a:ext>
            </a:extLst>
          </p:cNvPr>
          <p:cNvSpPr>
            <a:spLocks/>
          </p:cNvSpPr>
          <p:nvPr/>
        </p:nvSpPr>
        <p:spPr>
          <a:xfrm>
            <a:off x="193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35C60C7-081D-F89D-3777-716B9765BF32}"/>
              </a:ext>
            </a:extLst>
          </p:cNvPr>
          <p:cNvSpPr txBox="1"/>
          <p:nvPr/>
        </p:nvSpPr>
        <p:spPr>
          <a:xfrm>
            <a:off x="857631" y="503401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9BC0A3-81DF-41B7-51DE-4BE9F4C8A1EC}"/>
              </a:ext>
            </a:extLst>
          </p:cNvPr>
          <p:cNvSpPr txBox="1"/>
          <p:nvPr/>
        </p:nvSpPr>
        <p:spPr>
          <a:xfrm rot="16200000">
            <a:off x="387025" y="5661664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29C7BC-EFCD-754E-F13B-93C4A136DAE2}"/>
              </a:ext>
            </a:extLst>
          </p:cNvPr>
          <p:cNvSpPr>
            <a:spLocks/>
          </p:cNvSpPr>
          <p:nvPr/>
        </p:nvSpPr>
        <p:spPr>
          <a:xfrm>
            <a:off x="1074268" y="5590947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70F4CC-5400-6BC6-CFDB-6F9BE46318CA}"/>
              </a:ext>
            </a:extLst>
          </p:cNvPr>
          <p:cNvSpPr>
            <a:spLocks/>
          </p:cNvSpPr>
          <p:nvPr/>
        </p:nvSpPr>
        <p:spPr>
          <a:xfrm>
            <a:off x="2321285" y="55909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2669D5-13B7-6CFC-821C-6091786A3B27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3A3777-8BCD-4D85-6560-595110C38100}"/>
              </a:ext>
            </a:extLst>
          </p:cNvPr>
          <p:cNvSpPr>
            <a:spLocks/>
          </p:cNvSpPr>
          <p:nvPr/>
        </p:nvSpPr>
        <p:spPr>
          <a:xfrm>
            <a:off x="2321285" y="5346741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A4B8CF-A34F-E91A-3A8F-79386ED6AA5E}"/>
              </a:ext>
            </a:extLst>
          </p:cNvPr>
          <p:cNvSpPr>
            <a:spLocks/>
          </p:cNvSpPr>
          <p:nvPr/>
        </p:nvSpPr>
        <p:spPr>
          <a:xfrm>
            <a:off x="2321285" y="5836293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4702EA-CB04-1715-FBD1-F23374D7B233}"/>
              </a:ext>
            </a:extLst>
          </p:cNvPr>
          <p:cNvSpPr>
            <a:spLocks/>
          </p:cNvSpPr>
          <p:nvPr/>
        </p:nvSpPr>
        <p:spPr>
          <a:xfrm>
            <a:off x="2321285" y="607931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9F21AD9-9235-4483-0802-BE60840BDB00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87B1B64-A164-8052-BF64-EC249972403B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366306-60AD-FA4B-C470-4C4B666328B8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CEAAF1D-3E10-BCB8-65BC-317B04C2BE80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6E03394F-6C6E-F1FE-82DF-42E787CE5F0E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BA844-E276-844B-F067-E217A884CD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Structure d’une caméra – stockage de charges</a:t>
            </a:r>
            <a:endParaRPr lang="fr-FR" dirty="0"/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19C97584-F5AE-2EE4-5DCC-E0B0C22FC8E4}"/>
              </a:ext>
            </a:extLst>
          </p:cNvPr>
          <p:cNvCxnSpPr>
            <a:cxnSpLocks/>
          </p:cNvCxnSpPr>
          <p:nvPr/>
        </p:nvCxnSpPr>
        <p:spPr>
          <a:xfrm>
            <a:off x="4053697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5BB35CB0-00D4-184A-54BA-7FBBF443B3DA}"/>
              </a:ext>
            </a:extLst>
          </p:cNvPr>
          <p:cNvSpPr txBox="1"/>
          <p:nvPr/>
        </p:nvSpPr>
        <p:spPr>
          <a:xfrm>
            <a:off x="3589359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Reset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3E02E11F-EDB6-11C6-B2C9-FC07AD883CED}"/>
              </a:ext>
            </a:extLst>
          </p:cNvPr>
          <p:cNvCxnSpPr>
            <a:cxnSpLocks/>
          </p:cNvCxnSpPr>
          <p:nvPr/>
        </p:nvCxnSpPr>
        <p:spPr>
          <a:xfrm>
            <a:off x="4628734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55E60CD-9DE9-C809-9D5B-663E7C32475F}"/>
              </a:ext>
            </a:extLst>
          </p:cNvPr>
          <p:cNvSpPr txBox="1"/>
          <p:nvPr/>
        </p:nvSpPr>
        <p:spPr>
          <a:xfrm>
            <a:off x="4164396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Read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17196D3-25AA-7524-40B9-5B8F6A5A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905CA57C-552B-A9AE-A9C9-285C6C4E8BF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9E115430-7B2A-199F-6463-29C5E43D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672EB17-057C-B6F7-75A0-90FE8BFCD11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06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C6AD-272C-5053-4896-CBEA8CF7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67C4C9-B32D-059F-7FFD-EE6D80C7B7E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3D8454-A5BB-FB5A-76CE-CD1AB636CF2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39956-42A6-A9ED-FA16-1724A31AEBA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D4B5E6-0CA3-E0F6-54C4-364043BAF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C820BB71-D568-FD3B-01E8-3F2E3294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A85F313-7836-0E47-991E-77A92D7F533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9B6FCE8B-717A-BF37-3FA8-B91D08FAD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D8BEC1EC-3E00-092E-A953-46BEC6EFCA12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4A6795D-BC56-E8CA-EAB5-494474244B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Acquisition d’une image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ECA730BF-3780-552B-030B-4560A8D8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58" y="2289872"/>
            <a:ext cx="8878539" cy="42296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9AC078C-D3A3-AA2F-8FEC-073F20792795}"/>
              </a:ext>
            </a:extLst>
          </p:cNvPr>
          <p:cNvSpPr>
            <a:spLocks/>
          </p:cNvSpPr>
          <p:nvPr/>
        </p:nvSpPr>
        <p:spPr>
          <a:xfrm>
            <a:off x="812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80870-8406-AA75-9CE4-80C5D8EE4E12}"/>
              </a:ext>
            </a:extLst>
          </p:cNvPr>
          <p:cNvSpPr>
            <a:spLocks/>
          </p:cNvSpPr>
          <p:nvPr/>
        </p:nvSpPr>
        <p:spPr>
          <a:xfrm>
            <a:off x="8345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016BA7-17EB-81AD-C40D-7D8212B798D9}"/>
              </a:ext>
            </a:extLst>
          </p:cNvPr>
          <p:cNvSpPr>
            <a:spLocks/>
          </p:cNvSpPr>
          <p:nvPr/>
        </p:nvSpPr>
        <p:spPr>
          <a:xfrm>
            <a:off x="8561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489EA7-B808-1693-DE89-C38F93134A33}"/>
              </a:ext>
            </a:extLst>
          </p:cNvPr>
          <p:cNvSpPr>
            <a:spLocks/>
          </p:cNvSpPr>
          <p:nvPr/>
        </p:nvSpPr>
        <p:spPr>
          <a:xfrm>
            <a:off x="8777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A9A592-85A1-8450-65B5-90F1FC0CDFF0}"/>
              </a:ext>
            </a:extLst>
          </p:cNvPr>
          <p:cNvSpPr>
            <a:spLocks/>
          </p:cNvSpPr>
          <p:nvPr/>
        </p:nvSpPr>
        <p:spPr>
          <a:xfrm>
            <a:off x="8993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0807A1-6C36-6F5B-5359-044BAF21E65C}"/>
              </a:ext>
            </a:extLst>
          </p:cNvPr>
          <p:cNvSpPr>
            <a:spLocks/>
          </p:cNvSpPr>
          <p:nvPr/>
        </p:nvSpPr>
        <p:spPr>
          <a:xfrm>
            <a:off x="920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C0FB2E-0213-94D1-CADB-93226C13A6ED}"/>
              </a:ext>
            </a:extLst>
          </p:cNvPr>
          <p:cNvSpPr>
            <a:spLocks/>
          </p:cNvSpPr>
          <p:nvPr/>
        </p:nvSpPr>
        <p:spPr>
          <a:xfrm>
            <a:off x="812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1B8B8E-580B-8B26-140C-D089668C7EF9}"/>
              </a:ext>
            </a:extLst>
          </p:cNvPr>
          <p:cNvSpPr>
            <a:spLocks/>
          </p:cNvSpPr>
          <p:nvPr/>
        </p:nvSpPr>
        <p:spPr>
          <a:xfrm>
            <a:off x="8561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E7B735-B9FD-8501-6A30-5EDAFB25A984}"/>
              </a:ext>
            </a:extLst>
          </p:cNvPr>
          <p:cNvSpPr>
            <a:spLocks/>
          </p:cNvSpPr>
          <p:nvPr/>
        </p:nvSpPr>
        <p:spPr>
          <a:xfrm>
            <a:off x="8777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0D0CB6-3F6A-C77F-793C-DD3EA6E54E09}"/>
              </a:ext>
            </a:extLst>
          </p:cNvPr>
          <p:cNvSpPr>
            <a:spLocks/>
          </p:cNvSpPr>
          <p:nvPr/>
        </p:nvSpPr>
        <p:spPr>
          <a:xfrm>
            <a:off x="8993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9603A2-E48F-BB6A-FB94-6465CB504C4F}"/>
              </a:ext>
            </a:extLst>
          </p:cNvPr>
          <p:cNvSpPr>
            <a:spLocks/>
          </p:cNvSpPr>
          <p:nvPr/>
        </p:nvSpPr>
        <p:spPr>
          <a:xfrm>
            <a:off x="920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03B469-3644-751D-D0DA-A0EFA0200EB0}"/>
              </a:ext>
            </a:extLst>
          </p:cNvPr>
          <p:cNvSpPr>
            <a:spLocks/>
          </p:cNvSpPr>
          <p:nvPr/>
        </p:nvSpPr>
        <p:spPr>
          <a:xfrm>
            <a:off x="812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AB5FF6B-1C5C-357E-0E59-255435366986}"/>
              </a:ext>
            </a:extLst>
          </p:cNvPr>
          <p:cNvSpPr>
            <a:spLocks/>
          </p:cNvSpPr>
          <p:nvPr/>
        </p:nvSpPr>
        <p:spPr>
          <a:xfrm>
            <a:off x="8345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52C1D7-40FD-4E63-46C1-0A54A214E870}"/>
              </a:ext>
            </a:extLst>
          </p:cNvPr>
          <p:cNvSpPr>
            <a:spLocks/>
          </p:cNvSpPr>
          <p:nvPr/>
        </p:nvSpPr>
        <p:spPr>
          <a:xfrm>
            <a:off x="8561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DAFDA0-B2BB-64C1-E874-34437B1D5316}"/>
              </a:ext>
            </a:extLst>
          </p:cNvPr>
          <p:cNvSpPr>
            <a:spLocks/>
          </p:cNvSpPr>
          <p:nvPr/>
        </p:nvSpPr>
        <p:spPr>
          <a:xfrm>
            <a:off x="8777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7E39D4C-98F4-89BB-2958-279ED4D9A343}"/>
              </a:ext>
            </a:extLst>
          </p:cNvPr>
          <p:cNvSpPr>
            <a:spLocks/>
          </p:cNvSpPr>
          <p:nvPr/>
        </p:nvSpPr>
        <p:spPr>
          <a:xfrm>
            <a:off x="8993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74F6ED-189B-0009-B23C-948FED8F7E74}"/>
              </a:ext>
            </a:extLst>
          </p:cNvPr>
          <p:cNvSpPr>
            <a:spLocks/>
          </p:cNvSpPr>
          <p:nvPr/>
        </p:nvSpPr>
        <p:spPr>
          <a:xfrm>
            <a:off x="920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BF1610-BD15-9F8F-1AA2-975EEE4CB2C1}"/>
              </a:ext>
            </a:extLst>
          </p:cNvPr>
          <p:cNvSpPr>
            <a:spLocks/>
          </p:cNvSpPr>
          <p:nvPr/>
        </p:nvSpPr>
        <p:spPr>
          <a:xfrm>
            <a:off x="812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1CAB17-E614-69EB-4C5A-2CE2D0F025F6}"/>
              </a:ext>
            </a:extLst>
          </p:cNvPr>
          <p:cNvSpPr>
            <a:spLocks/>
          </p:cNvSpPr>
          <p:nvPr/>
        </p:nvSpPr>
        <p:spPr>
          <a:xfrm>
            <a:off x="8345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FC7FC8-211E-96E1-26BE-F67A5F655893}"/>
              </a:ext>
            </a:extLst>
          </p:cNvPr>
          <p:cNvSpPr>
            <a:spLocks/>
          </p:cNvSpPr>
          <p:nvPr/>
        </p:nvSpPr>
        <p:spPr>
          <a:xfrm>
            <a:off x="8561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5C5A7D-17CD-C88A-B3CA-AACC59FE38FB}"/>
              </a:ext>
            </a:extLst>
          </p:cNvPr>
          <p:cNvSpPr>
            <a:spLocks/>
          </p:cNvSpPr>
          <p:nvPr/>
        </p:nvSpPr>
        <p:spPr>
          <a:xfrm>
            <a:off x="8777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9ADA4B-95F1-C369-4877-45FC90E0C9FD}"/>
              </a:ext>
            </a:extLst>
          </p:cNvPr>
          <p:cNvSpPr>
            <a:spLocks/>
          </p:cNvSpPr>
          <p:nvPr/>
        </p:nvSpPr>
        <p:spPr>
          <a:xfrm>
            <a:off x="8993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191581-B7A9-025D-AA0E-E8102CE840B6}"/>
              </a:ext>
            </a:extLst>
          </p:cNvPr>
          <p:cNvSpPr>
            <a:spLocks/>
          </p:cNvSpPr>
          <p:nvPr/>
        </p:nvSpPr>
        <p:spPr>
          <a:xfrm>
            <a:off x="920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C7CFFFC-9DDB-4BBD-6AF6-F0AD91FDC9D7}"/>
              </a:ext>
            </a:extLst>
          </p:cNvPr>
          <p:cNvSpPr txBox="1"/>
          <p:nvPr/>
        </p:nvSpPr>
        <p:spPr>
          <a:xfrm>
            <a:off x="8128827" y="146304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98268620-74D0-1A04-8AA8-A7FB2C33DCC0}"/>
              </a:ext>
            </a:extLst>
          </p:cNvPr>
          <p:cNvSpPr txBox="1"/>
          <p:nvPr/>
        </p:nvSpPr>
        <p:spPr>
          <a:xfrm rot="16200000">
            <a:off x="7658221" y="209069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B21A96-8666-2015-9630-448D505EB5D9}"/>
              </a:ext>
            </a:extLst>
          </p:cNvPr>
          <p:cNvSpPr>
            <a:spLocks/>
          </p:cNvSpPr>
          <p:nvPr/>
        </p:nvSpPr>
        <p:spPr>
          <a:xfrm>
            <a:off x="8345464" y="2019978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8CA75A-4529-8D3B-7AD3-2B5729FB3AE1}"/>
              </a:ext>
            </a:extLst>
          </p:cNvPr>
          <p:cNvSpPr>
            <a:spLocks/>
          </p:cNvSpPr>
          <p:nvPr/>
        </p:nvSpPr>
        <p:spPr>
          <a:xfrm>
            <a:off x="9592481" y="2019978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5FAC5D6-90C9-2B30-8FAE-5E4D9171858B}"/>
              </a:ext>
            </a:extLst>
          </p:cNvPr>
          <p:cNvSpPr>
            <a:spLocks/>
          </p:cNvSpPr>
          <p:nvPr/>
        </p:nvSpPr>
        <p:spPr>
          <a:xfrm>
            <a:off x="9592481" y="177577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078D1D-8941-2A49-8084-472EB778ECD4}"/>
              </a:ext>
            </a:extLst>
          </p:cNvPr>
          <p:cNvSpPr>
            <a:spLocks/>
          </p:cNvSpPr>
          <p:nvPr/>
        </p:nvSpPr>
        <p:spPr>
          <a:xfrm>
            <a:off x="9592481" y="2265324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B1EA883-E0E0-703B-C862-DBB3DAFA48DF}"/>
              </a:ext>
            </a:extLst>
          </p:cNvPr>
          <p:cNvSpPr>
            <a:spLocks/>
          </p:cNvSpPr>
          <p:nvPr/>
        </p:nvSpPr>
        <p:spPr>
          <a:xfrm>
            <a:off x="9592481" y="25083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44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604A-F76A-50CB-80EA-BF8EC7DF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5277E9-DF7F-E1CD-40FF-EC4BE49CA0B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AF13F-C2EC-4939-68F5-764E0845474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C14E8-9BA3-1AE1-3AA6-F81153E7E11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4A1A77-5C8C-6F46-21EB-7E883E961E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8728CB04-1B5C-8A88-C04B-8CFA23379E7C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Quantification</a:t>
            </a:r>
            <a:endParaRPr lang="fr-FR" dirty="0"/>
          </a:p>
        </p:txBody>
      </p:sp>
      <p:pic>
        <p:nvPicPr>
          <p:cNvPr id="5" name="Image 4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424C4492-E368-8D8E-8ABA-1F25478B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5" y="2319293"/>
            <a:ext cx="8271299" cy="420026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9FE00-28DE-F28C-3ECD-B20FD0303DC1}"/>
              </a:ext>
            </a:extLst>
          </p:cNvPr>
          <p:cNvCxnSpPr>
            <a:cxnSpLocks/>
          </p:cNvCxnSpPr>
          <p:nvPr/>
        </p:nvCxnSpPr>
        <p:spPr>
          <a:xfrm flipV="1">
            <a:off x="8942984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346A37-2053-B3EE-8915-FB7CEF843860}"/>
              </a:ext>
            </a:extLst>
          </p:cNvPr>
          <p:cNvCxnSpPr>
            <a:cxnSpLocks/>
          </p:cNvCxnSpPr>
          <p:nvPr/>
        </p:nvCxnSpPr>
        <p:spPr>
          <a:xfrm>
            <a:off x="8777750" y="5812054"/>
            <a:ext cx="26369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76D14E5-D8A1-E454-576D-4B5CD2A6B59F}"/>
              </a:ext>
            </a:extLst>
          </p:cNvPr>
          <p:cNvSpPr txBox="1"/>
          <p:nvPr/>
        </p:nvSpPr>
        <p:spPr>
          <a:xfrm>
            <a:off x="8141538" y="1998598"/>
            <a:ext cx="1056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Intensité lumineuse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3C9DF2-CE73-2733-E6DF-649A908FD6E8}"/>
              </a:ext>
            </a:extLst>
          </p:cNvPr>
          <p:cNvSpPr txBox="1"/>
          <p:nvPr/>
        </p:nvSpPr>
        <p:spPr>
          <a:xfrm>
            <a:off x="10886627" y="5925769"/>
            <a:ext cx="105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Profondeur</a:t>
            </a:r>
            <a:br>
              <a:rPr lang="fr-FR" sz="1200" dirty="0"/>
            </a:br>
            <a:r>
              <a:rPr lang="fr-FR" sz="1200" dirty="0"/>
              <a:t>(bits)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6E3C6-EB5A-CF00-EA66-B10147B0C299}"/>
              </a:ext>
            </a:extLst>
          </p:cNvPr>
          <p:cNvSpPr/>
          <p:nvPr/>
        </p:nvSpPr>
        <p:spPr>
          <a:xfrm>
            <a:off x="9018218" y="2924134"/>
            <a:ext cx="180000" cy="144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505709-F2D7-4844-B49A-63D99C85F9B8}"/>
              </a:ext>
            </a:extLst>
          </p:cNvPr>
          <p:cNvSpPr/>
          <p:nvPr/>
        </p:nvSpPr>
        <p:spPr>
          <a:xfrm>
            <a:off x="9018219" y="4353362"/>
            <a:ext cx="180000" cy="144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26FE24-3837-212E-94D5-4CD2E2E656B1}"/>
              </a:ext>
            </a:extLst>
          </p:cNvPr>
          <p:cNvSpPr txBox="1"/>
          <p:nvPr/>
        </p:nvSpPr>
        <p:spPr>
          <a:xfrm>
            <a:off x="8209985" y="2760662"/>
            <a:ext cx="7029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MAX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B073E8B-A11F-A4E3-6396-D0185FCC0F7E}"/>
              </a:ext>
            </a:extLst>
          </p:cNvPr>
          <p:cNvCxnSpPr>
            <a:cxnSpLocks/>
          </p:cNvCxnSpPr>
          <p:nvPr/>
        </p:nvCxnSpPr>
        <p:spPr>
          <a:xfrm>
            <a:off x="8848788" y="2911883"/>
            <a:ext cx="2162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34606-E5F9-49DF-1135-0EBE420DEEAE}"/>
              </a:ext>
            </a:extLst>
          </p:cNvPr>
          <p:cNvSpPr/>
          <p:nvPr/>
        </p:nvSpPr>
        <p:spPr>
          <a:xfrm>
            <a:off x="9368225" y="5073362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9F9D1-BA4C-7488-CA77-8B42443F9991}"/>
              </a:ext>
            </a:extLst>
          </p:cNvPr>
          <p:cNvSpPr/>
          <p:nvPr/>
        </p:nvSpPr>
        <p:spPr>
          <a:xfrm>
            <a:off x="9368225" y="4357727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1215AC-C9D1-2A33-E375-562FE7A094E2}"/>
              </a:ext>
            </a:extLst>
          </p:cNvPr>
          <p:cNvSpPr/>
          <p:nvPr/>
        </p:nvSpPr>
        <p:spPr>
          <a:xfrm>
            <a:off x="9368225" y="3636214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3CB23-E092-A120-B82F-1631DC012510}"/>
              </a:ext>
            </a:extLst>
          </p:cNvPr>
          <p:cNvSpPr/>
          <p:nvPr/>
        </p:nvSpPr>
        <p:spPr>
          <a:xfrm>
            <a:off x="9368225" y="2920579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C93491-4B5D-5A35-6A43-8898296FDD99}"/>
              </a:ext>
            </a:extLst>
          </p:cNvPr>
          <p:cNvSpPr/>
          <p:nvPr/>
        </p:nvSpPr>
        <p:spPr>
          <a:xfrm>
            <a:off x="9718481" y="5433362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3F94D6-4784-54E9-AB15-4B0EE9096B31}"/>
              </a:ext>
            </a:extLst>
          </p:cNvPr>
          <p:cNvSpPr/>
          <p:nvPr/>
        </p:nvSpPr>
        <p:spPr>
          <a:xfrm>
            <a:off x="9718481" y="5073362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A1111A-94F5-1022-F0B4-9BA519F13357}"/>
              </a:ext>
            </a:extLst>
          </p:cNvPr>
          <p:cNvSpPr/>
          <p:nvPr/>
        </p:nvSpPr>
        <p:spPr>
          <a:xfrm>
            <a:off x="9718481" y="4719804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870-267C-3D8E-CCF8-16FEAE5ACB16}"/>
              </a:ext>
            </a:extLst>
          </p:cNvPr>
          <p:cNvSpPr/>
          <p:nvPr/>
        </p:nvSpPr>
        <p:spPr>
          <a:xfrm>
            <a:off x="9718481" y="4359804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485B70-8CF7-0155-4771-C6687ADFA9F6}"/>
              </a:ext>
            </a:extLst>
          </p:cNvPr>
          <p:cNvSpPr/>
          <p:nvPr/>
        </p:nvSpPr>
        <p:spPr>
          <a:xfrm>
            <a:off x="9718481" y="3992623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FBFF3E-67A7-9A48-48DC-B648ED4096A7}"/>
              </a:ext>
            </a:extLst>
          </p:cNvPr>
          <p:cNvSpPr/>
          <p:nvPr/>
        </p:nvSpPr>
        <p:spPr>
          <a:xfrm>
            <a:off x="9718481" y="3632623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3487E6-E20A-D9DB-F8C6-478CAD8A1CBC}"/>
              </a:ext>
            </a:extLst>
          </p:cNvPr>
          <p:cNvSpPr/>
          <p:nvPr/>
        </p:nvSpPr>
        <p:spPr>
          <a:xfrm>
            <a:off x="9718481" y="3279065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7CDEC-E93B-8623-4E37-526F9D54A227}"/>
              </a:ext>
            </a:extLst>
          </p:cNvPr>
          <p:cNvSpPr/>
          <p:nvPr/>
        </p:nvSpPr>
        <p:spPr>
          <a:xfrm>
            <a:off x="9718481" y="2919065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E69BCF9-06B7-CD12-D69D-F321F8763B21}"/>
              </a:ext>
            </a:extLst>
          </p:cNvPr>
          <p:cNvSpPr txBox="1"/>
          <p:nvPr/>
        </p:nvSpPr>
        <p:spPr>
          <a:xfrm>
            <a:off x="896585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7FCC1BA-659D-A3E4-3665-6DFABEB8723C}"/>
              </a:ext>
            </a:extLst>
          </p:cNvPr>
          <p:cNvSpPr txBox="1"/>
          <p:nvPr/>
        </p:nvSpPr>
        <p:spPr>
          <a:xfrm>
            <a:off x="9324505" y="580713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88C6715-C072-7351-47E7-85CC6A8B4171}"/>
              </a:ext>
            </a:extLst>
          </p:cNvPr>
          <p:cNvSpPr txBox="1"/>
          <p:nvPr/>
        </p:nvSpPr>
        <p:spPr>
          <a:xfrm>
            <a:off x="968316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529343-725E-8D12-A29F-CD6485D39807}"/>
              </a:ext>
            </a:extLst>
          </p:cNvPr>
          <p:cNvSpPr/>
          <p:nvPr/>
        </p:nvSpPr>
        <p:spPr>
          <a:xfrm>
            <a:off x="10068737" y="5613362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4EDDAA-FCFB-D377-0306-F2953B150310}"/>
              </a:ext>
            </a:extLst>
          </p:cNvPr>
          <p:cNvSpPr/>
          <p:nvPr/>
        </p:nvSpPr>
        <p:spPr>
          <a:xfrm>
            <a:off x="10068737" y="5431567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0A6D2A-D064-D7AD-3B24-91F2F104BB56}"/>
              </a:ext>
            </a:extLst>
          </p:cNvPr>
          <p:cNvSpPr/>
          <p:nvPr/>
        </p:nvSpPr>
        <p:spPr>
          <a:xfrm>
            <a:off x="10068737" y="525066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9B0B98-5CE2-C089-CB1D-F74274A54837}"/>
              </a:ext>
            </a:extLst>
          </p:cNvPr>
          <p:cNvSpPr/>
          <p:nvPr/>
        </p:nvSpPr>
        <p:spPr>
          <a:xfrm>
            <a:off x="10068737" y="506887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8CB8A0-2215-1F0B-1AE4-94D91A5A8330}"/>
              </a:ext>
            </a:extLst>
          </p:cNvPr>
          <p:cNvSpPr/>
          <p:nvPr/>
        </p:nvSpPr>
        <p:spPr>
          <a:xfrm>
            <a:off x="10068487" y="488809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6C1E08-7822-44D0-BAAB-5A0A33E3E0B2}"/>
              </a:ext>
            </a:extLst>
          </p:cNvPr>
          <p:cNvSpPr/>
          <p:nvPr/>
        </p:nvSpPr>
        <p:spPr>
          <a:xfrm>
            <a:off x="10068487" y="470630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BF9F45-A668-BF55-6A25-CC46E4E004A3}"/>
              </a:ext>
            </a:extLst>
          </p:cNvPr>
          <p:cNvSpPr/>
          <p:nvPr/>
        </p:nvSpPr>
        <p:spPr>
          <a:xfrm>
            <a:off x="10068487" y="452540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D557A9-7E36-B9C5-2E2A-265A709EEF6A}"/>
              </a:ext>
            </a:extLst>
          </p:cNvPr>
          <p:cNvSpPr/>
          <p:nvPr/>
        </p:nvSpPr>
        <p:spPr>
          <a:xfrm>
            <a:off x="10068487" y="434361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B4A0A1-D867-4234-1BB9-E676A9FAE4E9}"/>
              </a:ext>
            </a:extLst>
          </p:cNvPr>
          <p:cNvSpPr/>
          <p:nvPr/>
        </p:nvSpPr>
        <p:spPr>
          <a:xfrm>
            <a:off x="10068487" y="4165793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DA8B17-C890-4C6D-B8C9-4F1CD7CBB283}"/>
              </a:ext>
            </a:extLst>
          </p:cNvPr>
          <p:cNvSpPr/>
          <p:nvPr/>
        </p:nvSpPr>
        <p:spPr>
          <a:xfrm>
            <a:off x="10068487" y="3983998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105BD8-4333-AAFB-CC3A-BA73CCC853A2}"/>
              </a:ext>
            </a:extLst>
          </p:cNvPr>
          <p:cNvSpPr/>
          <p:nvPr/>
        </p:nvSpPr>
        <p:spPr>
          <a:xfrm>
            <a:off x="10068487" y="3803100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9BE3C8A-3216-336F-2C98-97AAE864D7FA}"/>
              </a:ext>
            </a:extLst>
          </p:cNvPr>
          <p:cNvSpPr/>
          <p:nvPr/>
        </p:nvSpPr>
        <p:spPr>
          <a:xfrm>
            <a:off x="10068487" y="3621305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00CC3C-D74F-DE22-0BB9-D81FAD33536D}"/>
              </a:ext>
            </a:extLst>
          </p:cNvPr>
          <p:cNvSpPr/>
          <p:nvPr/>
        </p:nvSpPr>
        <p:spPr>
          <a:xfrm>
            <a:off x="10068487" y="344200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9BCD82-B0B1-61BA-7826-58D18B386A0C}"/>
              </a:ext>
            </a:extLst>
          </p:cNvPr>
          <p:cNvSpPr/>
          <p:nvPr/>
        </p:nvSpPr>
        <p:spPr>
          <a:xfrm>
            <a:off x="10068487" y="326021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731324-826C-68C6-5350-06CE62595FBF}"/>
              </a:ext>
            </a:extLst>
          </p:cNvPr>
          <p:cNvSpPr/>
          <p:nvPr/>
        </p:nvSpPr>
        <p:spPr>
          <a:xfrm>
            <a:off x="10068487" y="307931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EE6A21-BCBA-9C39-0A06-2322286334B8}"/>
              </a:ext>
            </a:extLst>
          </p:cNvPr>
          <p:cNvSpPr/>
          <p:nvPr/>
        </p:nvSpPr>
        <p:spPr>
          <a:xfrm>
            <a:off x="10068487" y="289752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8E612CB-C446-DC6D-9B7C-5F3AB14A232D}"/>
              </a:ext>
            </a:extLst>
          </p:cNvPr>
          <p:cNvSpPr txBox="1"/>
          <p:nvPr/>
        </p:nvSpPr>
        <p:spPr>
          <a:xfrm>
            <a:off x="10016119" y="580089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3024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FAB2-59FD-7E01-E9B5-58CEA3BF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4A9BEF-85C0-4129-6C86-03A9D7DA683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FBFDB5-E3E4-56A6-42EE-9D424DA3164D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71A26-F4C6-7D51-F36D-0051AB578701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D5DFE6-B168-900C-8703-CC5F6410B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2C6DDE2-123B-62CE-AE32-C32F8FF7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DBF1A982-326F-5F9C-9295-BBC9A21239BD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A885A8DE-7E12-39DB-BF65-0BB1FE863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2C0C341F-3895-908A-AB1D-1746241AEF8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11C6E1E-89BE-56BA-49D4-4673529F6DBE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4A921-CA74-1420-8B54-EB175C0658D9}"/>
              </a:ext>
            </a:extLst>
          </p:cNvPr>
          <p:cNvSpPr/>
          <p:nvPr/>
        </p:nvSpPr>
        <p:spPr>
          <a:xfrm>
            <a:off x="1334509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EFCE72A-2431-9FF1-1CEC-F932DD8BDE89}"/>
              </a:ext>
            </a:extLst>
          </p:cNvPr>
          <p:cNvCxnSpPr/>
          <p:nvPr/>
        </p:nvCxnSpPr>
        <p:spPr>
          <a:xfrm>
            <a:off x="715998" y="3682338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27377D2-5169-23A0-4B90-6D54321BC335}"/>
              </a:ext>
            </a:extLst>
          </p:cNvPr>
          <p:cNvCxnSpPr>
            <a:cxnSpLocks/>
          </p:cNvCxnSpPr>
          <p:nvPr/>
        </p:nvCxnSpPr>
        <p:spPr>
          <a:xfrm>
            <a:off x="1411909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AAA45B-17D6-E942-E70E-DCC55A6C6E5A}"/>
              </a:ext>
            </a:extLst>
          </p:cNvPr>
          <p:cNvCxnSpPr>
            <a:cxnSpLocks/>
          </p:cNvCxnSpPr>
          <p:nvPr/>
        </p:nvCxnSpPr>
        <p:spPr>
          <a:xfrm>
            <a:off x="153671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7545E7-9C83-5A55-6BA5-7EC96374B2E5}"/>
              </a:ext>
            </a:extLst>
          </p:cNvPr>
          <p:cNvCxnSpPr>
            <a:cxnSpLocks/>
          </p:cNvCxnSpPr>
          <p:nvPr/>
        </p:nvCxnSpPr>
        <p:spPr>
          <a:xfrm>
            <a:off x="1661567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13760C1-A077-F944-E9B0-6CF061DF5D73}"/>
              </a:ext>
            </a:extLst>
          </p:cNvPr>
          <p:cNvCxnSpPr>
            <a:cxnSpLocks/>
          </p:cNvCxnSpPr>
          <p:nvPr/>
        </p:nvCxnSpPr>
        <p:spPr>
          <a:xfrm>
            <a:off x="1786313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8587023-D88D-C582-E0C1-61AC64D0A4F8}"/>
              </a:ext>
            </a:extLst>
          </p:cNvPr>
          <p:cNvCxnSpPr>
            <a:cxnSpLocks/>
          </p:cNvCxnSpPr>
          <p:nvPr/>
        </p:nvCxnSpPr>
        <p:spPr>
          <a:xfrm>
            <a:off x="1910948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F90D300-17B2-1701-C48F-286B6DA0A88A}"/>
              </a:ext>
            </a:extLst>
          </p:cNvPr>
          <p:cNvCxnSpPr>
            <a:cxnSpLocks/>
          </p:cNvCxnSpPr>
          <p:nvPr/>
        </p:nvCxnSpPr>
        <p:spPr>
          <a:xfrm>
            <a:off x="203547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631F8BB-776C-EEB0-46D9-1B6832E0E55A}"/>
              </a:ext>
            </a:extLst>
          </p:cNvPr>
          <p:cNvCxnSpPr>
            <a:cxnSpLocks/>
          </p:cNvCxnSpPr>
          <p:nvPr/>
        </p:nvCxnSpPr>
        <p:spPr>
          <a:xfrm>
            <a:off x="2165532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87CBACD-0948-AB2E-0BA8-DB175B53A8E6}"/>
              </a:ext>
            </a:extLst>
          </p:cNvPr>
          <p:cNvCxnSpPr>
            <a:cxnSpLocks/>
          </p:cNvCxnSpPr>
          <p:nvPr/>
        </p:nvCxnSpPr>
        <p:spPr>
          <a:xfrm>
            <a:off x="2290333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05E7D89-9F59-0056-C1C3-77E899293F68}"/>
              </a:ext>
            </a:extLst>
          </p:cNvPr>
          <p:cNvCxnSpPr>
            <a:cxnSpLocks/>
          </p:cNvCxnSpPr>
          <p:nvPr/>
        </p:nvCxnSpPr>
        <p:spPr>
          <a:xfrm>
            <a:off x="241519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E770EE-29EE-C87A-9EF0-6BBA6CE0ECD7}"/>
              </a:ext>
            </a:extLst>
          </p:cNvPr>
          <p:cNvCxnSpPr>
            <a:cxnSpLocks/>
          </p:cNvCxnSpPr>
          <p:nvPr/>
        </p:nvCxnSpPr>
        <p:spPr>
          <a:xfrm>
            <a:off x="2539936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EA0ADF3-FD74-E8B0-8DCF-CEE3DA190ADB}"/>
              </a:ext>
            </a:extLst>
          </p:cNvPr>
          <p:cNvCxnSpPr>
            <a:cxnSpLocks/>
          </p:cNvCxnSpPr>
          <p:nvPr/>
        </p:nvCxnSpPr>
        <p:spPr>
          <a:xfrm>
            <a:off x="2664571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4ECA77-F02C-980C-79FF-AFB83CA3B6DD}"/>
              </a:ext>
            </a:extLst>
          </p:cNvPr>
          <p:cNvCxnSpPr>
            <a:cxnSpLocks/>
          </p:cNvCxnSpPr>
          <p:nvPr/>
        </p:nvCxnSpPr>
        <p:spPr>
          <a:xfrm>
            <a:off x="2789095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ABC538-C582-B629-0D87-02C0108C74F0}"/>
              </a:ext>
            </a:extLst>
          </p:cNvPr>
          <p:cNvSpPr/>
          <p:nvPr/>
        </p:nvSpPr>
        <p:spPr>
          <a:xfrm>
            <a:off x="1933391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8E9E02-F371-118E-E912-F4FA0131CA3C}"/>
              </a:ext>
            </a:extLst>
          </p:cNvPr>
          <p:cNvSpPr/>
          <p:nvPr/>
        </p:nvSpPr>
        <p:spPr>
          <a:xfrm>
            <a:off x="2620518" y="3942563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BF22EB-BBA0-41A4-5A78-7EE5A1330A61}"/>
              </a:ext>
            </a:extLst>
          </p:cNvPr>
          <p:cNvSpPr/>
          <p:nvPr/>
        </p:nvSpPr>
        <p:spPr>
          <a:xfrm>
            <a:off x="2991352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88435-E036-C0E8-884E-F214741DA734}"/>
              </a:ext>
            </a:extLst>
          </p:cNvPr>
          <p:cNvSpPr/>
          <p:nvPr/>
        </p:nvSpPr>
        <p:spPr>
          <a:xfrm>
            <a:off x="3701536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474BB2-0884-293C-61F0-876E213364E3}"/>
              </a:ext>
            </a:extLst>
          </p:cNvPr>
          <p:cNvSpPr/>
          <p:nvPr/>
        </p:nvSpPr>
        <p:spPr>
          <a:xfrm>
            <a:off x="4242045" y="3942563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82FECA-1A71-2773-BD19-54364F68AF7B}"/>
              </a:ext>
            </a:extLst>
          </p:cNvPr>
          <p:cNvSpPr/>
          <p:nvPr/>
        </p:nvSpPr>
        <p:spPr>
          <a:xfrm>
            <a:off x="4722616" y="3942563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CD8126-AB80-A204-1EFC-D774B5F24A58}"/>
              </a:ext>
            </a:extLst>
          </p:cNvPr>
          <p:cNvCxnSpPr>
            <a:cxnSpLocks/>
          </p:cNvCxnSpPr>
          <p:nvPr/>
        </p:nvCxnSpPr>
        <p:spPr>
          <a:xfrm>
            <a:off x="2913178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063E00C-31BA-1BC2-05B2-72C8A2AEFC5D}"/>
              </a:ext>
            </a:extLst>
          </p:cNvPr>
          <p:cNvCxnSpPr>
            <a:cxnSpLocks/>
          </p:cNvCxnSpPr>
          <p:nvPr/>
        </p:nvCxnSpPr>
        <p:spPr>
          <a:xfrm>
            <a:off x="303797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FC0ED69-1F85-1C75-3ECE-0C31421E93A9}"/>
              </a:ext>
            </a:extLst>
          </p:cNvPr>
          <p:cNvCxnSpPr>
            <a:cxnSpLocks/>
          </p:cNvCxnSpPr>
          <p:nvPr/>
        </p:nvCxnSpPr>
        <p:spPr>
          <a:xfrm>
            <a:off x="3162836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75D8F46-7B07-069A-1609-51A7CE7E6DE2}"/>
              </a:ext>
            </a:extLst>
          </p:cNvPr>
          <p:cNvCxnSpPr>
            <a:cxnSpLocks/>
          </p:cNvCxnSpPr>
          <p:nvPr/>
        </p:nvCxnSpPr>
        <p:spPr>
          <a:xfrm>
            <a:off x="3287582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F45F70-D635-230D-7B6D-BC389E3316F0}"/>
              </a:ext>
            </a:extLst>
          </p:cNvPr>
          <p:cNvCxnSpPr>
            <a:cxnSpLocks/>
          </p:cNvCxnSpPr>
          <p:nvPr/>
        </p:nvCxnSpPr>
        <p:spPr>
          <a:xfrm>
            <a:off x="341221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9651141-FDD9-40FF-7A94-5328169CF4B9}"/>
              </a:ext>
            </a:extLst>
          </p:cNvPr>
          <p:cNvCxnSpPr>
            <a:cxnSpLocks/>
          </p:cNvCxnSpPr>
          <p:nvPr/>
        </p:nvCxnSpPr>
        <p:spPr>
          <a:xfrm>
            <a:off x="353674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92956B-C296-38DE-C3F6-FA30F8DAA3E1}"/>
              </a:ext>
            </a:extLst>
          </p:cNvPr>
          <p:cNvCxnSpPr>
            <a:cxnSpLocks/>
          </p:cNvCxnSpPr>
          <p:nvPr/>
        </p:nvCxnSpPr>
        <p:spPr>
          <a:xfrm>
            <a:off x="3666801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FEB8901-D7F7-E42B-D998-7EC868AB2F74}"/>
              </a:ext>
            </a:extLst>
          </p:cNvPr>
          <p:cNvCxnSpPr>
            <a:cxnSpLocks/>
          </p:cNvCxnSpPr>
          <p:nvPr/>
        </p:nvCxnSpPr>
        <p:spPr>
          <a:xfrm>
            <a:off x="379160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2A244FC-8C6C-5D37-726C-F20901579BC5}"/>
              </a:ext>
            </a:extLst>
          </p:cNvPr>
          <p:cNvCxnSpPr>
            <a:cxnSpLocks/>
          </p:cNvCxnSpPr>
          <p:nvPr/>
        </p:nvCxnSpPr>
        <p:spPr>
          <a:xfrm>
            <a:off x="391645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ABCC8C0-A823-3C85-6CEE-41CDDE219F1F}"/>
              </a:ext>
            </a:extLst>
          </p:cNvPr>
          <p:cNvCxnSpPr>
            <a:cxnSpLocks/>
          </p:cNvCxnSpPr>
          <p:nvPr/>
        </p:nvCxnSpPr>
        <p:spPr>
          <a:xfrm>
            <a:off x="4041205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B309B8-1467-8B2B-CF70-1870B1867017}"/>
              </a:ext>
            </a:extLst>
          </p:cNvPr>
          <p:cNvCxnSpPr>
            <a:cxnSpLocks/>
          </p:cNvCxnSpPr>
          <p:nvPr/>
        </p:nvCxnSpPr>
        <p:spPr>
          <a:xfrm>
            <a:off x="4165840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372CBAE-E117-A61D-1436-F6F6BD3BCA9D}"/>
              </a:ext>
            </a:extLst>
          </p:cNvPr>
          <p:cNvCxnSpPr>
            <a:cxnSpLocks/>
          </p:cNvCxnSpPr>
          <p:nvPr/>
        </p:nvCxnSpPr>
        <p:spPr>
          <a:xfrm>
            <a:off x="429036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F77EEC7-9AF2-2CB6-EDCB-C105DD3891D5}"/>
              </a:ext>
            </a:extLst>
          </p:cNvPr>
          <p:cNvCxnSpPr>
            <a:cxnSpLocks/>
          </p:cNvCxnSpPr>
          <p:nvPr/>
        </p:nvCxnSpPr>
        <p:spPr>
          <a:xfrm>
            <a:off x="442207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6ADC78B-3612-A0BC-942B-F04AA206AB20}"/>
              </a:ext>
            </a:extLst>
          </p:cNvPr>
          <p:cNvCxnSpPr>
            <a:cxnSpLocks/>
          </p:cNvCxnSpPr>
          <p:nvPr/>
        </p:nvCxnSpPr>
        <p:spPr>
          <a:xfrm>
            <a:off x="4546817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A161BD5-38AB-1988-193F-80EBE6F0A559}"/>
              </a:ext>
            </a:extLst>
          </p:cNvPr>
          <p:cNvCxnSpPr>
            <a:cxnSpLocks/>
          </p:cNvCxnSpPr>
          <p:nvPr/>
        </p:nvCxnSpPr>
        <p:spPr>
          <a:xfrm>
            <a:off x="4671452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D05D96-2AEA-33D1-5BE0-C604DF394D6F}"/>
              </a:ext>
            </a:extLst>
          </p:cNvPr>
          <p:cNvCxnSpPr>
            <a:cxnSpLocks/>
          </p:cNvCxnSpPr>
          <p:nvPr/>
        </p:nvCxnSpPr>
        <p:spPr>
          <a:xfrm>
            <a:off x="4795976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4A8E7EA-0705-A905-261F-1437040AF51D}"/>
              </a:ext>
            </a:extLst>
          </p:cNvPr>
          <p:cNvCxnSpPr>
            <a:cxnSpLocks/>
          </p:cNvCxnSpPr>
          <p:nvPr/>
        </p:nvCxnSpPr>
        <p:spPr>
          <a:xfrm>
            <a:off x="4926036" y="342343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B2AF140-A99E-815B-A686-5DFC764B7D9D}"/>
              </a:ext>
            </a:extLst>
          </p:cNvPr>
          <p:cNvCxnSpPr>
            <a:cxnSpLocks/>
          </p:cNvCxnSpPr>
          <p:nvPr/>
        </p:nvCxnSpPr>
        <p:spPr>
          <a:xfrm>
            <a:off x="505083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B3F63DE-1295-1505-C019-492CD505C85A}"/>
              </a:ext>
            </a:extLst>
          </p:cNvPr>
          <p:cNvCxnSpPr>
            <a:cxnSpLocks/>
          </p:cNvCxnSpPr>
          <p:nvPr/>
        </p:nvCxnSpPr>
        <p:spPr>
          <a:xfrm>
            <a:off x="517569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FA04CF3-A9F6-D2A1-289B-19DC3EE80401}"/>
              </a:ext>
            </a:extLst>
          </p:cNvPr>
          <p:cNvCxnSpPr>
            <a:cxnSpLocks/>
          </p:cNvCxnSpPr>
          <p:nvPr/>
        </p:nvCxnSpPr>
        <p:spPr>
          <a:xfrm>
            <a:off x="5300440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5C9396B-6E96-BCBD-CB79-0F8235DE292D}"/>
              </a:ext>
            </a:extLst>
          </p:cNvPr>
          <p:cNvCxnSpPr>
            <a:cxnSpLocks/>
          </p:cNvCxnSpPr>
          <p:nvPr/>
        </p:nvCxnSpPr>
        <p:spPr>
          <a:xfrm>
            <a:off x="5425075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C38B03C-8C38-6272-6BD7-5DFC25A051C3}"/>
              </a:ext>
            </a:extLst>
          </p:cNvPr>
          <p:cNvCxnSpPr>
            <a:cxnSpLocks/>
          </p:cNvCxnSpPr>
          <p:nvPr/>
        </p:nvCxnSpPr>
        <p:spPr>
          <a:xfrm>
            <a:off x="5549599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FE9537D-8072-3EF3-3696-CA3D2160BA4F}"/>
              </a:ext>
            </a:extLst>
          </p:cNvPr>
          <p:cNvSpPr/>
          <p:nvPr/>
        </p:nvSpPr>
        <p:spPr>
          <a:xfrm>
            <a:off x="1412074" y="3429001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FD5E33-79C3-15BB-81CE-158BE2F2563E}"/>
              </a:ext>
            </a:extLst>
          </p:cNvPr>
          <p:cNvSpPr/>
          <p:nvPr/>
        </p:nvSpPr>
        <p:spPr>
          <a:xfrm>
            <a:off x="1539448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FC309D-849B-F0FA-CF85-9A347E76B959}"/>
              </a:ext>
            </a:extLst>
          </p:cNvPr>
          <p:cNvSpPr/>
          <p:nvPr/>
        </p:nvSpPr>
        <p:spPr>
          <a:xfrm>
            <a:off x="1667917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A855EF-CA35-04A0-79CB-07F94AB59C22}"/>
              </a:ext>
            </a:extLst>
          </p:cNvPr>
          <p:cNvSpPr/>
          <p:nvPr/>
        </p:nvSpPr>
        <p:spPr>
          <a:xfrm>
            <a:off x="2039580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1F6CF-2500-6FFF-C5AD-B7ED824F6336}"/>
              </a:ext>
            </a:extLst>
          </p:cNvPr>
          <p:cNvSpPr/>
          <p:nvPr/>
        </p:nvSpPr>
        <p:spPr>
          <a:xfrm>
            <a:off x="2167695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5CAE8-1D1A-60CC-E8B2-3F93CE49916B}"/>
              </a:ext>
            </a:extLst>
          </p:cNvPr>
          <p:cNvSpPr/>
          <p:nvPr/>
        </p:nvSpPr>
        <p:spPr>
          <a:xfrm>
            <a:off x="2293060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B55E97-0535-92C0-7710-669EFD65D023}"/>
              </a:ext>
            </a:extLst>
          </p:cNvPr>
          <p:cNvSpPr/>
          <p:nvPr/>
        </p:nvSpPr>
        <p:spPr>
          <a:xfrm>
            <a:off x="2668246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4B12DC-D2AE-7AB4-2E4D-C8982FB7E33A}"/>
              </a:ext>
            </a:extLst>
          </p:cNvPr>
          <p:cNvSpPr/>
          <p:nvPr/>
        </p:nvSpPr>
        <p:spPr>
          <a:xfrm>
            <a:off x="3038504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B5021D-A218-E543-6623-03A98184B2FE}"/>
              </a:ext>
            </a:extLst>
          </p:cNvPr>
          <p:cNvSpPr/>
          <p:nvPr/>
        </p:nvSpPr>
        <p:spPr>
          <a:xfrm>
            <a:off x="3165270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D3E0C7-A309-59B5-5B3E-AEB7CAEBE72A}"/>
              </a:ext>
            </a:extLst>
          </p:cNvPr>
          <p:cNvSpPr/>
          <p:nvPr/>
        </p:nvSpPr>
        <p:spPr>
          <a:xfrm>
            <a:off x="3289816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00A856-1E19-E516-E0A8-3F57610A239F}"/>
              </a:ext>
            </a:extLst>
          </p:cNvPr>
          <p:cNvSpPr/>
          <p:nvPr/>
        </p:nvSpPr>
        <p:spPr>
          <a:xfrm>
            <a:off x="3795601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D5B02B-068E-78FA-2708-0307B32F52A9}"/>
              </a:ext>
            </a:extLst>
          </p:cNvPr>
          <p:cNvSpPr/>
          <p:nvPr/>
        </p:nvSpPr>
        <p:spPr>
          <a:xfrm>
            <a:off x="3925271" y="343155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F1EF1F-A8D3-8E82-57CF-618BB8B21384}"/>
              </a:ext>
            </a:extLst>
          </p:cNvPr>
          <p:cNvSpPr/>
          <p:nvPr/>
        </p:nvSpPr>
        <p:spPr>
          <a:xfrm>
            <a:off x="4298874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2A93AA-6913-FE13-3ECE-4A54DD16BE4A}"/>
              </a:ext>
            </a:extLst>
          </p:cNvPr>
          <p:cNvSpPr/>
          <p:nvPr/>
        </p:nvSpPr>
        <p:spPr>
          <a:xfrm>
            <a:off x="4799619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AB3342B-4006-C563-AFE7-FA7A114525AD}"/>
              </a:ext>
            </a:extLst>
          </p:cNvPr>
          <p:cNvSpPr/>
          <p:nvPr/>
        </p:nvSpPr>
        <p:spPr>
          <a:xfrm>
            <a:off x="4929457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E3408A-0DED-B91A-BE6D-02DE417A852C}"/>
              </a:ext>
            </a:extLst>
          </p:cNvPr>
          <p:cNvSpPr/>
          <p:nvPr/>
        </p:nvSpPr>
        <p:spPr>
          <a:xfrm>
            <a:off x="5055670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3E94F4-F998-F494-925F-69031B2F29B9}"/>
              </a:ext>
            </a:extLst>
          </p:cNvPr>
          <p:cNvSpPr/>
          <p:nvPr/>
        </p:nvSpPr>
        <p:spPr>
          <a:xfrm>
            <a:off x="5183525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F8A8D5B7-E19C-9ABA-92A8-2096942BA88E}"/>
              </a:ext>
            </a:extLst>
          </p:cNvPr>
          <p:cNvCxnSpPr/>
          <p:nvPr/>
        </p:nvCxnSpPr>
        <p:spPr>
          <a:xfrm>
            <a:off x="715887" y="6113883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8CAE7B2-E747-9504-AD9F-D88FA39DA641}"/>
              </a:ext>
            </a:extLst>
          </p:cNvPr>
          <p:cNvCxnSpPr>
            <a:cxnSpLocks/>
          </p:cNvCxnSpPr>
          <p:nvPr/>
        </p:nvCxnSpPr>
        <p:spPr>
          <a:xfrm>
            <a:off x="1449898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A6C8D697-3B06-FA02-B803-A8FB9CA70234}"/>
              </a:ext>
            </a:extLst>
          </p:cNvPr>
          <p:cNvCxnSpPr>
            <a:cxnSpLocks/>
          </p:cNvCxnSpPr>
          <p:nvPr/>
        </p:nvCxnSpPr>
        <p:spPr>
          <a:xfrm>
            <a:off x="1699556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8A9EDCC9-9168-1586-EC9D-CB5FCEACD73F}"/>
              </a:ext>
            </a:extLst>
          </p:cNvPr>
          <p:cNvCxnSpPr>
            <a:cxnSpLocks/>
          </p:cNvCxnSpPr>
          <p:nvPr/>
        </p:nvCxnSpPr>
        <p:spPr>
          <a:xfrm>
            <a:off x="1948937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87131E91-2602-D94B-7FD9-25544E4351DC}"/>
              </a:ext>
            </a:extLst>
          </p:cNvPr>
          <p:cNvCxnSpPr>
            <a:cxnSpLocks/>
          </p:cNvCxnSpPr>
          <p:nvPr/>
        </p:nvCxnSpPr>
        <p:spPr>
          <a:xfrm>
            <a:off x="2203521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299C0BC6-7CC7-025B-E1DD-D924BFFA40BE}"/>
              </a:ext>
            </a:extLst>
          </p:cNvPr>
          <p:cNvCxnSpPr>
            <a:cxnSpLocks/>
          </p:cNvCxnSpPr>
          <p:nvPr/>
        </p:nvCxnSpPr>
        <p:spPr>
          <a:xfrm>
            <a:off x="2453179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036FB96-9E27-CF9B-F203-1ACEE1A02DC9}"/>
              </a:ext>
            </a:extLst>
          </p:cNvPr>
          <p:cNvCxnSpPr>
            <a:cxnSpLocks/>
          </p:cNvCxnSpPr>
          <p:nvPr/>
        </p:nvCxnSpPr>
        <p:spPr>
          <a:xfrm>
            <a:off x="2702560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BD88662A-C2D1-129B-0C8E-8EA0CAB60CA2}"/>
              </a:ext>
            </a:extLst>
          </p:cNvPr>
          <p:cNvCxnSpPr>
            <a:cxnSpLocks/>
          </p:cNvCxnSpPr>
          <p:nvPr/>
        </p:nvCxnSpPr>
        <p:spPr>
          <a:xfrm>
            <a:off x="2951167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4DC2F3-BD79-CFD7-EF9F-C5654F7FAA30}"/>
              </a:ext>
            </a:extLst>
          </p:cNvPr>
          <p:cNvCxnSpPr>
            <a:cxnSpLocks/>
          </p:cNvCxnSpPr>
          <p:nvPr/>
        </p:nvCxnSpPr>
        <p:spPr>
          <a:xfrm>
            <a:off x="3200825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BB0B502-3849-6545-8D65-B80561A44E16}"/>
              </a:ext>
            </a:extLst>
          </p:cNvPr>
          <p:cNvCxnSpPr>
            <a:cxnSpLocks/>
          </p:cNvCxnSpPr>
          <p:nvPr/>
        </p:nvCxnSpPr>
        <p:spPr>
          <a:xfrm>
            <a:off x="3450206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AD5B170-3381-6E2A-0659-B458C9DEC24A}"/>
              </a:ext>
            </a:extLst>
          </p:cNvPr>
          <p:cNvCxnSpPr>
            <a:cxnSpLocks/>
          </p:cNvCxnSpPr>
          <p:nvPr/>
        </p:nvCxnSpPr>
        <p:spPr>
          <a:xfrm>
            <a:off x="3704790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6F0DE3EB-9510-4EA9-9323-CE1B8EC0519B}"/>
              </a:ext>
            </a:extLst>
          </p:cNvPr>
          <p:cNvCxnSpPr>
            <a:cxnSpLocks/>
          </p:cNvCxnSpPr>
          <p:nvPr/>
        </p:nvCxnSpPr>
        <p:spPr>
          <a:xfrm>
            <a:off x="3954448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2DD13F38-9E12-BDA1-06F8-044002B4636D}"/>
              </a:ext>
            </a:extLst>
          </p:cNvPr>
          <p:cNvCxnSpPr>
            <a:cxnSpLocks/>
          </p:cNvCxnSpPr>
          <p:nvPr/>
        </p:nvCxnSpPr>
        <p:spPr>
          <a:xfrm>
            <a:off x="4203829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759FEF4D-40BA-F4D5-7B0F-02C716688FE7}"/>
              </a:ext>
            </a:extLst>
          </p:cNvPr>
          <p:cNvCxnSpPr>
            <a:cxnSpLocks/>
          </p:cNvCxnSpPr>
          <p:nvPr/>
        </p:nvCxnSpPr>
        <p:spPr>
          <a:xfrm>
            <a:off x="4460060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7A1570D-0E49-C613-8ECF-F1A103AFC8D6}"/>
              </a:ext>
            </a:extLst>
          </p:cNvPr>
          <p:cNvCxnSpPr>
            <a:cxnSpLocks/>
          </p:cNvCxnSpPr>
          <p:nvPr/>
        </p:nvCxnSpPr>
        <p:spPr>
          <a:xfrm>
            <a:off x="4709441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4654360-8741-E409-4CA3-1FA837CF1035}"/>
              </a:ext>
            </a:extLst>
          </p:cNvPr>
          <p:cNvCxnSpPr>
            <a:cxnSpLocks/>
          </p:cNvCxnSpPr>
          <p:nvPr/>
        </p:nvCxnSpPr>
        <p:spPr>
          <a:xfrm>
            <a:off x="4964025" y="563272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7A88DFC-17F2-DAC6-77DA-30936D7930C8}"/>
              </a:ext>
            </a:extLst>
          </p:cNvPr>
          <p:cNvCxnSpPr>
            <a:cxnSpLocks/>
          </p:cNvCxnSpPr>
          <p:nvPr/>
        </p:nvCxnSpPr>
        <p:spPr>
          <a:xfrm>
            <a:off x="5213683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874F2FA7-C8BC-4979-1F3D-CE5AC551011A}"/>
              </a:ext>
            </a:extLst>
          </p:cNvPr>
          <p:cNvCxnSpPr>
            <a:cxnSpLocks/>
          </p:cNvCxnSpPr>
          <p:nvPr/>
        </p:nvCxnSpPr>
        <p:spPr>
          <a:xfrm>
            <a:off x="5463064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5BF8DEF-0EE5-7015-4CD6-8FE6D693EAEF}"/>
              </a:ext>
            </a:extLst>
          </p:cNvPr>
          <p:cNvSpPr/>
          <p:nvPr/>
        </p:nvSpPr>
        <p:spPr>
          <a:xfrm>
            <a:off x="1453720" y="61894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2C9BF3-5165-5E95-40C8-053F063524E2}"/>
              </a:ext>
            </a:extLst>
          </p:cNvPr>
          <p:cNvSpPr/>
          <p:nvPr/>
        </p:nvSpPr>
        <p:spPr>
          <a:xfrm>
            <a:off x="1702775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29B929-25E7-E061-40CE-8037D7FE2942}"/>
              </a:ext>
            </a:extLst>
          </p:cNvPr>
          <p:cNvSpPr/>
          <p:nvPr/>
        </p:nvSpPr>
        <p:spPr>
          <a:xfrm>
            <a:off x="2204891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EC9EDD1-0376-6FCC-7C74-3D8302368D66}"/>
              </a:ext>
            </a:extLst>
          </p:cNvPr>
          <p:cNvSpPr/>
          <p:nvPr/>
        </p:nvSpPr>
        <p:spPr>
          <a:xfrm>
            <a:off x="2704590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33BAF9-46AB-2D5B-3587-FAB72AC980BD}"/>
              </a:ext>
            </a:extLst>
          </p:cNvPr>
          <p:cNvSpPr/>
          <p:nvPr/>
        </p:nvSpPr>
        <p:spPr>
          <a:xfrm>
            <a:off x="3201784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0A07F6-230C-0338-AB37-E746E7C0B138}"/>
              </a:ext>
            </a:extLst>
          </p:cNvPr>
          <p:cNvSpPr/>
          <p:nvPr/>
        </p:nvSpPr>
        <p:spPr>
          <a:xfrm>
            <a:off x="3959240" y="619008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EBA854E-29C9-7B66-78DE-7FC6F9FCBB63}"/>
              </a:ext>
            </a:extLst>
          </p:cNvPr>
          <p:cNvSpPr/>
          <p:nvPr/>
        </p:nvSpPr>
        <p:spPr>
          <a:xfrm>
            <a:off x="4969863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1D5432-13D0-54BD-66EA-CB4F598C9569}"/>
              </a:ext>
            </a:extLst>
          </p:cNvPr>
          <p:cNvSpPr/>
          <p:nvPr/>
        </p:nvSpPr>
        <p:spPr>
          <a:xfrm>
            <a:off x="5219410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1789E5-3750-DC8C-BE6F-99C8B129FCCD}"/>
              </a:ext>
            </a:extLst>
          </p:cNvPr>
          <p:cNvSpPr/>
          <p:nvPr/>
        </p:nvSpPr>
        <p:spPr>
          <a:xfrm>
            <a:off x="1957099" y="61891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AA3DBB01-C012-7A56-1E18-C8B607ADA2A2}"/>
              </a:ext>
            </a:extLst>
          </p:cNvPr>
          <p:cNvSpPr txBox="1"/>
          <p:nvPr/>
        </p:nvSpPr>
        <p:spPr>
          <a:xfrm>
            <a:off x="5962574" y="5782721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E138823F-D02A-ACDB-EC54-169822B66076}"/>
              </a:ext>
            </a:extLst>
          </p:cNvPr>
          <p:cNvSpPr txBox="1"/>
          <p:nvPr/>
        </p:nvSpPr>
        <p:spPr>
          <a:xfrm>
            <a:off x="5962574" y="3147681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E0953A5-CC0D-01E2-0866-541F2CD56372}"/>
              </a:ext>
            </a:extLst>
          </p:cNvPr>
          <p:cNvSpPr/>
          <p:nvPr/>
        </p:nvSpPr>
        <p:spPr>
          <a:xfrm>
            <a:off x="1572815" y="5489582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7643A75-9260-EB45-2ECC-FCD1977625BD}"/>
              </a:ext>
            </a:extLst>
          </p:cNvPr>
          <p:cNvSpPr/>
          <p:nvPr/>
        </p:nvSpPr>
        <p:spPr>
          <a:xfrm>
            <a:off x="4087006" y="5475579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" name="Image 101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736CB44D-FC3D-0E43-AAE9-7DCA399B2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37" y="1760376"/>
            <a:ext cx="1567697" cy="11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6466-D5EA-D73F-580C-E7299FAD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48BD6D-80FA-3A9C-CD99-C676C922C6B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13014-EFA9-68D0-5230-7996870ABF0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A1B68-9536-7696-0C25-159416452814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AEA99F-0AB6-5907-57EF-438119641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C5B5050-6853-6DC7-F88A-B063B9CE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82108536-C070-BA2F-3930-1C7E248BA217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C5E58F5A-D26B-6B76-6E29-10231FC2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4ACDE25-F52B-DC88-B465-8E17D8827DC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FCD5FA-4EAF-B773-818A-9548D320FC79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pic>
        <p:nvPicPr>
          <p:cNvPr id="5" name="Image 4" descr="Une image contenant jouet, roue, circuit">
            <a:extLst>
              <a:ext uri="{FF2B5EF4-FFF2-40B4-BE49-F238E27FC236}">
                <a16:creationId xmlns:a16="http://schemas.microsoft.com/office/drawing/2014/main" id="{E59EBC3F-B369-A0DD-C20B-38A7FE60D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8" y="2290505"/>
            <a:ext cx="8426886" cy="42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FB80-7B76-E1C1-0A92-8FE2B316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58CCBD-C720-DF7D-8DFB-17A7660CEAAD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57700-7467-5671-7A8A-961038AC424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02B51-CFB1-0532-8F07-AFE5C404A78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304106-573A-C8FA-9A4D-84AE17A49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C36F7D0C-7234-0F1D-3D46-7124310968A6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Images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3B678D-2159-D158-5B75-ED2422AD6396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5B984-858C-FF98-BBEE-BB8967C90330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4050D-F07D-953B-D710-DE7DAF32F3C0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3A81A-F2D1-42CF-58C3-4272C4620CE1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68B88-D254-C35F-8688-23550600264C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22E10-332B-51F2-9701-82FE4E0FE2B8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E4609D-9A35-42F6-2427-C234F3D6762B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6DC8E-35DE-295B-D12A-123FB13D8210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C4A613-3E02-DB30-1D07-120787E9CD04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3A3C4-A6FF-7345-F4D8-E72C3500ADF3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CB63CF-B037-306D-8361-06C1E3854DC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AE67FC-BA6F-0039-35DB-2DB8C9A8E471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D13615A-F0B9-EDAC-B9C9-AAAC6BC31ECB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59CB0D-7F32-F977-C6AB-37312B61B783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B37696-F7D2-BC37-751C-37441022882B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1A4694-EFA2-295C-7C13-1A48EA133FB9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36F2F0A-1597-D621-6F53-629E1472583D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3BA202-319D-D62E-9427-9847BC7D9DE4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C9A0D30-2F33-7F36-FAA8-385BEE7C5B0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E77DA-1FFD-4083-1A91-8FAA7168FAC6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F84DA5-C69D-5E71-0B77-1435B354C2A5}"/>
              </a:ext>
            </a:extLst>
          </p:cNvPr>
          <p:cNvSpPr txBox="1"/>
          <p:nvPr/>
        </p:nvSpPr>
        <p:spPr>
          <a:xfrm>
            <a:off x="1084247" y="2509525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GrayScale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3129282-FEF5-B91B-D211-F6DEDF4C3F25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FE150F0-058A-0714-53EE-AF1E4FC46467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3E08E4A-FA8B-95A3-C5A5-4251E44D06D4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1BA851F-69C1-5B62-92C8-6EAB9AECCD1D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21651-81CA-E5C5-55DB-C2846E57D3EC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EF6A1D8-3F20-D758-C38F-481146A342EB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8267DE-002D-F3F7-8954-7CFCE462344A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B39082-B285-2CE9-352F-70FDADC709DB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05A334-E64F-F099-ADB4-D7F5B17B06CF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4DA086-0223-0BF6-31E2-875EEC7935E1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E75960-3E43-5CB9-15F9-66851D7C9234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61F9B9-64D5-9EBE-1F63-87FDD3BE62A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E4442-17D6-9DBA-0065-39909B1355B3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83747A-B74C-AED1-B0FE-2BABF81208CB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811AE9-4CA6-9E0E-C23C-AD766C1C4D5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871CE1-89A7-36F8-955E-1CA65392EA2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6E76130-56F3-63BD-BA55-5C3962F47A6D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2665CFF-D0B0-4898-90B0-B186AF2DCB22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C1803A7-017D-760E-0E97-432F12784ED1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C5AB99-1D79-0BBC-2952-9B996FF2ADF8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5558C7-CA14-0B33-EAB2-89E0B4B761B4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EA582E-D62B-EF3E-88B4-C24209082993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F1FA5A-31CA-6879-0A41-A04FD1C29026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DFACA5-DB84-F033-3F7C-EDFB937DB576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522924-0CA8-DE41-3ABD-7A9D2A6BC2C9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967818-4522-BCB1-B000-343F079DA727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B211CC-8F37-B5E2-2D01-42EDFE072A37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4F6C52-E021-4132-B5C5-0F157073B25E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EA5931-E24A-C345-D3A5-AC805E485100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671650-7D0C-FC88-F619-795AE5B19135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189D5-8678-698E-B54C-EBC566D219DB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968C564-13F2-B95A-9A3D-4A94DFD08C71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57BD1E-2455-C1A2-382E-B0C9546A0929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BA4C54-1F19-EA1C-527A-95D282DC4E8B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D905D57-3BD8-F64C-2171-F389499DC486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FF9E72-74C6-21AE-BBD3-898AA728621E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301BAD-7B68-5D4F-D430-2D9D3D3EBFCF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470A07-CF69-7509-89AC-6E3BB7B3B5DC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2F82978-0D5B-847A-F440-0D684341F651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B4051DB-90B9-A172-E4DF-2A2F4D66828A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196A741-BFCC-96AF-D31C-2DBA4F35003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F7FC5A-FBA2-BE09-CFB7-A8A713224824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91E824-6383-668A-B39B-B6E009BFAE49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9B3132-9361-E139-7BC1-51618C2D969B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7E0D437-895F-884D-DA80-15A2C9022FCB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359D568-74DF-4DE1-7C89-6B06ADADF79D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C479913F-F449-6AEA-421E-565914776DFE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6DF02D9-742E-4A8B-457F-5357352BF58E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D9E875A5-F56F-DBD3-AC34-33904A663B71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4373351-6361-3157-0F6E-D3F25303E458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6BA94A67-61D3-3CA7-32D9-BCE9E61DAE07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475B2EB4-C2B4-A954-F837-5AFAADBD0401}"/>
              </a:ext>
            </a:extLst>
          </p:cNvPr>
          <p:cNvSpPr txBox="1"/>
          <p:nvPr/>
        </p:nvSpPr>
        <p:spPr>
          <a:xfrm>
            <a:off x="7282059" y="23005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DF4A626-EF8E-9358-D6B2-487360938E91}"/>
              </a:ext>
            </a:extLst>
          </p:cNvPr>
          <p:cNvSpPr txBox="1"/>
          <p:nvPr/>
        </p:nvSpPr>
        <p:spPr>
          <a:xfrm>
            <a:off x="8184090" y="148824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156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7F7D-4B6A-D808-915C-D4E23D11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A85FD2-10AE-BEF2-115B-7DECDEA56C10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640C74-0A0A-EDD4-CB0D-677A4E0F102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0CDC6-FF1B-7DF2-4708-E5845237972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FF1283-0DCA-CC85-8D24-50F25823F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69592498-6408-AC65-888F-8F601D6BDDC2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E853C6-E5D6-CAC3-1104-8599B5D2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93" y="2556966"/>
            <a:ext cx="2076740" cy="20672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6EB11F-AF76-D64D-36C8-F612FDAFF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88" y="2490281"/>
            <a:ext cx="2114845" cy="21338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54DE45-4D09-1996-A7C4-FC30BD41E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8" y="2556967"/>
            <a:ext cx="2076740" cy="2067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9AA2469-8F69-F551-CB01-AC9D7A23E1FC}"/>
              </a:ext>
            </a:extLst>
          </p:cNvPr>
          <p:cNvSpPr txBox="1"/>
          <p:nvPr/>
        </p:nvSpPr>
        <p:spPr>
          <a:xfrm>
            <a:off x="323088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F42547-5216-067F-C3B0-05E8C538865D}"/>
              </a:ext>
            </a:extLst>
          </p:cNvPr>
          <p:cNvSpPr txBox="1"/>
          <p:nvPr/>
        </p:nvSpPr>
        <p:spPr>
          <a:xfrm>
            <a:off x="8631936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133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D8F5C-942E-34E1-1270-0A090EAA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C18B3B-4BED-E635-2A8A-7D0B1FE9ACB1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89B0CA-EFAD-9CAD-6D64-0231F24B0AA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09B69-52AE-4BB4-444E-63978F7CA0E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260079-0028-F7A9-ECF9-D3D732E82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FA332DB3-2428-34CB-B2D8-6052BF70AB03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53A9E-6CA0-7E27-1EB9-0ECFB9E5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64" y="2332943"/>
            <a:ext cx="7814109" cy="17090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5CDC64-D096-2520-D93C-FD3359F4B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39" y="4375731"/>
            <a:ext cx="5487033" cy="22478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D56206-64D0-DCE5-9781-B726F582F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11" y="4166894"/>
            <a:ext cx="3071633" cy="14359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213471-94C7-2332-7781-E7728138D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54" y="5510258"/>
            <a:ext cx="2846745" cy="1255131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C03A0FE2-F388-2748-7D5B-89BB923D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2" y="269326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3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6E0C-3EC4-766F-9F83-A44C9B48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6471C-CD94-4DFB-9622-56187F1B6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EFC7E-6EF7-ABAC-771D-25C44294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E832E4-FE02-735A-C18B-7BB1A714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D17237-CD2D-094D-F75E-2055FCACA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Modalités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D0920D-6203-59B4-21D7-FD2B6127C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D8E49F5-401B-C2A5-E146-088427D5D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9188B080-7841-D15E-477A-C8830657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265E48-0084-45FD-2884-8DDE8D4B6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5" name="Image 34" descr="Une image contenant jouet, roue, circuit">
            <a:extLst>
              <a:ext uri="{FF2B5EF4-FFF2-40B4-BE49-F238E27FC236}">
                <a16:creationId xmlns:a16="http://schemas.microsoft.com/office/drawing/2014/main" id="{E6B54242-8585-0DD6-F856-3F510C8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82314C9-0368-75F9-961E-3028FE9F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BFD34D8-BD14-6658-0EBF-514A4DD9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CA36E74-1627-A145-FE47-FBD4344815D8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AC4BEE5-D1D4-3AC2-562B-2B192D8F7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A6E381D-5B4B-DEA0-A58D-CC23AE4DF63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439E573-6480-BB18-DF71-8C78A3AA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BD5571-7C8E-B1E7-63B2-EAFE6F114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2924-F071-1F21-3290-D69DD6679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C204-1C0A-3EE5-DBF7-DA2B64CF0C8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018362-947E-5707-447D-A3B2B4A3CCD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8C6C5-70CB-5888-31D3-4307523E0BA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93F0F2-F522-0901-4279-DBB5B5D1B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86D464-05E6-9110-CA08-6472A9693C7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D58DD9B-2E8D-5A2E-D69A-42AA157882A1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8F45E4-760A-7A56-E446-05AEAF4386B6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185C57-804B-82D7-6D20-4FC86F3B4C7D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31C279FC-2EBF-51AB-54A2-F9D82B12D699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6ABF0EA-9C12-5888-F868-72558DE31AC4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5681A3E-DF9C-3EE9-7FDB-197BB53667EE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9B3B47E-06C7-866B-2652-DBAD11DFEC48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511BEB3-7D90-0F43-854B-FE4E31FC3AA6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A308259-D77F-7DAA-3C8A-6580B0A7D516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D8C3C3A-8B91-20AB-A2CB-5176480E0391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90E447D-47F8-B194-64EF-1E3CF31A9063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DDD17ED-6BB1-1E93-ED28-502869F5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1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F352-B31F-C11E-C8F6-7CA51646A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1C40E7-AE1F-5AC3-9643-9EFBEDE8EFF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C4800-AB1D-DE17-EA47-0C8C3BA69F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90C85-3A04-FCBF-BA1D-004BE693754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2595B0-28CA-CB84-85B3-978CB46E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9C2154E-D5F5-FD2E-DD2D-DAAFCE1B3A6C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5AA3474-F183-1AA4-0EF8-BD21EE629CAC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A05D978-B4A1-F1D5-4D70-6936F0B5F92E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524AC9-FA6E-91CC-F72E-BDFEE5AA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ECC86-D4FB-6FB6-BDFF-1ADA0C3424EC}"/>
              </a:ext>
            </a:extLst>
          </p:cNvPr>
          <p:cNvSpPr/>
          <p:nvPr/>
        </p:nvSpPr>
        <p:spPr>
          <a:xfrm>
            <a:off x="2352797" y="3924838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54624752-C06C-2F02-651E-15DA3D31A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005573"/>
              </p:ext>
            </p:extLst>
          </p:nvPr>
        </p:nvGraphicFramePr>
        <p:xfrm>
          <a:off x="5562731" y="3924838"/>
          <a:ext cx="2998730" cy="2414192"/>
        </p:xfrm>
        <a:graphic>
          <a:graphicData uri="http://schemas.openxmlformats.org/drawingml/2006/table">
            <a:tbl>
              <a:tblPr/>
              <a:tblGrid>
                <a:gridCol w="2998730">
                  <a:extLst>
                    <a:ext uri="{9D8B030D-6E8A-4147-A177-3AD203B41FA5}">
                      <a16:colId xmlns:a16="http://schemas.microsoft.com/office/drawing/2014/main" val="1333764230"/>
                    </a:ext>
                  </a:extLst>
                </a:gridCol>
              </a:tblGrid>
              <a:tr h="603548">
                <a:tc>
                  <a:txBody>
                    <a:bodyPr/>
                    <a:lstStyle/>
                    <a:p>
                      <a:pPr rtl="0" fontAlgn="ctr"/>
                      <a:r>
                        <a:rPr lang="fr-FR" sz="12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motive son choix d'une solution technologique simple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360019"/>
                  </a:ext>
                </a:extLst>
              </a:tr>
              <a:tr h="603548">
                <a:tc>
                  <a:txBody>
                    <a:bodyPr/>
                    <a:lstStyle/>
                    <a:p>
                      <a:pPr rtl="0" fontAlgn="ctr"/>
                      <a:r>
                        <a:rPr lang="fr-FR" sz="1200" b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utilise les fonctions de base du logiciel selon un protocole donné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685454"/>
                  </a:ext>
                </a:extLst>
              </a:tr>
              <a:tr h="603548">
                <a:tc>
                  <a:txBody>
                    <a:bodyPr/>
                    <a:lstStyle/>
                    <a:p>
                      <a:pPr rtl="0" fontAlgn="ctr"/>
                      <a:r>
                        <a:rPr lang="fr-FR" sz="1200" b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motive son choix d'une méthode numérique simple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57338"/>
                  </a:ext>
                </a:extLst>
              </a:tr>
              <a:tr h="603548">
                <a:tc>
                  <a:txBody>
                    <a:bodyPr/>
                    <a:lstStyle/>
                    <a:p>
                      <a:pPr rtl="0" fontAlgn="ctr"/>
                      <a:r>
                        <a:rPr lang="fr-FR" sz="12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fournit une liste </a:t>
                      </a:r>
                      <a:r>
                        <a:rPr lang="fr-FR" sz="12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pré-définie</a:t>
                      </a:r>
                      <a:r>
                        <a:rPr lang="fr-FR" sz="12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spécifications principales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416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58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4925A-E65C-C008-8FE9-7B79B65B5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163ED7-882F-7484-5CE8-0468A35645E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7A1C21-2038-A72F-DADE-86787F354D9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359EA-9D15-4731-BE7B-4580CC517B5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59B693-890F-5C08-B871-B6DBC2F70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FDE82E0-1659-74E3-002A-C2B1D6FE64D5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A06BFD5-B103-4B7C-86D0-734625DF7456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05A32C7-56B4-3689-60C4-A93298E648AD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55E1D30-DAF6-20AB-21E0-5340BE94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50143-0BC6-1C7E-1356-D5542F05AD4B}"/>
              </a:ext>
            </a:extLst>
          </p:cNvPr>
          <p:cNvSpPr/>
          <p:nvPr/>
        </p:nvSpPr>
        <p:spPr>
          <a:xfrm>
            <a:off x="942673" y="4757151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E535E1A3-9635-8F09-C8D5-DCD1A4696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48170"/>
              </p:ext>
            </p:extLst>
          </p:nvPr>
        </p:nvGraphicFramePr>
        <p:xfrm>
          <a:off x="5502032" y="3713704"/>
          <a:ext cx="3120129" cy="2739183"/>
        </p:xfrm>
        <a:graphic>
          <a:graphicData uri="http://schemas.openxmlformats.org/drawingml/2006/table">
            <a:tbl>
              <a:tblPr/>
              <a:tblGrid>
                <a:gridCol w="3120129">
                  <a:extLst>
                    <a:ext uri="{9D8B030D-6E8A-4147-A177-3AD203B41FA5}">
                      <a16:colId xmlns:a16="http://schemas.microsoft.com/office/drawing/2014/main" val="188740511"/>
                    </a:ext>
                  </a:extLst>
                </a:gridCol>
              </a:tblGrid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200" b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Etablit les grandes lignes d'un protocole de test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323476"/>
                  </a:ext>
                </a:extLst>
              </a:tr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200" b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Réalise un test sommaire d'une partie des fonctionnalités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795463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2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Mesure des grandeurs caractéristiques des performances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54564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200" b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 une analyse partielle et préliminaire des résultats des tests.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58082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2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 une brève auto-analyse de la conformité aux besoins 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21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826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3A7112C1-8803-1EC9-C560-4E87A55D136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7203DF2C-2D2D-725E-0EC7-6245ABEB4014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62501C-8624-747D-9B71-912447D7D14D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3EC61-93DB-9521-90D6-50AEA143CBA7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A094FF07-2628-38FC-2607-D5038AF22BBB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9F85A0-3A0E-F29C-90FF-98D7B94E140D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786002A-A058-4D3F-238F-C871D73C4610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92E56AA-1803-5FCD-04A7-58508C959EEA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B9BB24E-14F6-21BD-733C-F3414B3BBF7F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0469B6-E04D-9B2F-58FF-49A2A661382D}"/>
              </a:ext>
            </a:extLst>
          </p:cNvPr>
          <p:cNvSpPr txBox="1"/>
          <p:nvPr/>
        </p:nvSpPr>
        <p:spPr>
          <a:xfrm>
            <a:off x="1198712" y="3941959"/>
            <a:ext cx="726863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2000" dirty="0"/>
              <a:t>à toutes les séances de TD et de TP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Réaliser l’ensemble des </a:t>
            </a:r>
            <a:r>
              <a:rPr lang="fr-FR" sz="2000" b="1" dirty="0"/>
              <a:t>activités proposées </a:t>
            </a:r>
            <a:r>
              <a:rPr lang="fr-FR" sz="20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fr-FR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Test individuel – systèmes embarqués (séance 3 ou 7)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Présentation en TD – systèmes embarqués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Présentation en TP (IHM ou Traitement Image)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745C9F-9CFF-3851-CBB0-A1AB53E4049B}"/>
              </a:ext>
            </a:extLst>
          </p:cNvPr>
          <p:cNvSpPr txBox="1"/>
          <p:nvPr/>
        </p:nvSpPr>
        <p:spPr>
          <a:xfrm>
            <a:off x="907225" y="2714628"/>
            <a:ext cx="48077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Module non noté</a:t>
            </a:r>
          </a:p>
          <a:p>
            <a:r>
              <a:rPr lang="fr-FR" dirty="0"/>
              <a:t>Se former à son rythme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3D3ABEE-7829-A3FD-46A2-94EDE1E1D291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D2A66F8-4569-7AD8-BA36-EB8CAB82638B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</p:spTree>
    <p:extLst>
      <p:ext uri="{BB962C8B-B14F-4D97-AF65-F5344CB8AC3E}">
        <p14:creationId xmlns:p14="http://schemas.microsoft.com/office/powerpoint/2010/main" val="350124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D2215-37AB-6633-07A5-68CD1354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7D2D78C9-643C-5783-2E4E-94A770DF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1" name="Image 10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4A2FB49-D293-8C5E-E05B-5FD43B8E9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88" y="2348319"/>
            <a:ext cx="2079096" cy="1487754"/>
          </a:xfrm>
          <a:prstGeom prst="rect">
            <a:avLst/>
          </a:prstGeom>
        </p:spPr>
      </p:pic>
      <p:pic>
        <p:nvPicPr>
          <p:cNvPr id="13" name="Image 12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748818D-2645-2BA7-6678-68FB230E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5" y="2390692"/>
            <a:ext cx="2165574" cy="1443716"/>
          </a:xfrm>
          <a:prstGeom prst="rect">
            <a:avLst/>
          </a:prstGeom>
        </p:spPr>
      </p:pic>
      <p:pic>
        <p:nvPicPr>
          <p:cNvPr id="15" name="Image 14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504A1B54-A154-7B28-EDB2-B0B8F8BEF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93" y="5051083"/>
            <a:ext cx="2452785" cy="1353679"/>
          </a:xfrm>
          <a:prstGeom prst="rect">
            <a:avLst/>
          </a:prstGeom>
        </p:spPr>
      </p:pic>
      <p:pic>
        <p:nvPicPr>
          <p:cNvPr id="17" name="Image 16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644D5D43-8960-B1F0-7DF1-C9108775D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217" y="5178613"/>
            <a:ext cx="2430785" cy="937548"/>
          </a:xfrm>
          <a:prstGeom prst="rect">
            <a:avLst/>
          </a:prstGeom>
        </p:spPr>
      </p:pic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9FF51DAD-B340-53F8-334D-A67F2E04E769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D1F6A6CA-2A4A-F453-4043-A427990D9CF0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0BEDA83C-3780-D401-CC8E-B11EE0ABC3BE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581F874C-CE9C-155F-1FE1-FF22D5B81446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BC4583DF-CE9D-24C3-1B47-B21D0C872986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B0137461-7820-EA20-E0B1-5C1739DC8F29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14BF59B0-9BB1-9DAC-09A2-838836570BA6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A11EAAF6-225A-9F9E-59DC-397F5C243556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A85C9F9-A4DA-DE6B-28A3-5CF5E32F2792}"/>
              </a:ext>
            </a:extLst>
          </p:cNvPr>
          <p:cNvSpPr/>
          <p:nvPr/>
        </p:nvSpPr>
        <p:spPr>
          <a:xfrm>
            <a:off x="6298131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01505A83-E8D6-171B-74E1-65CAB8307675}"/>
              </a:ext>
            </a:extLst>
          </p:cNvPr>
          <p:cNvSpPr/>
          <p:nvPr/>
        </p:nvSpPr>
        <p:spPr>
          <a:xfrm>
            <a:off x="6230754" y="4116004"/>
            <a:ext cx="2614864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31" name="Flèche : pentagone 30">
            <a:extLst>
              <a:ext uri="{FF2B5EF4-FFF2-40B4-BE49-F238E27FC236}">
                <a16:creationId xmlns:a16="http://schemas.microsoft.com/office/drawing/2014/main" id="{4DBBD400-CECF-CA21-07C3-A7D296997DC3}"/>
              </a:ext>
            </a:extLst>
          </p:cNvPr>
          <p:cNvSpPr/>
          <p:nvPr/>
        </p:nvSpPr>
        <p:spPr>
          <a:xfrm>
            <a:off x="9214178" y="4116003"/>
            <a:ext cx="261486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59FB0700-FFE8-65D2-EC4C-E8E8D106C974}"/>
              </a:ext>
            </a:extLst>
          </p:cNvPr>
          <p:cNvSpPr/>
          <p:nvPr/>
        </p:nvSpPr>
        <p:spPr>
          <a:xfrm>
            <a:off x="6379170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34" name="Flèche : chevron 33">
            <a:extLst>
              <a:ext uri="{FF2B5EF4-FFF2-40B4-BE49-F238E27FC236}">
                <a16:creationId xmlns:a16="http://schemas.microsoft.com/office/drawing/2014/main" id="{E933318A-731E-3D06-3708-1E7E54733F3F}"/>
              </a:ext>
            </a:extLst>
          </p:cNvPr>
          <p:cNvSpPr/>
          <p:nvPr/>
        </p:nvSpPr>
        <p:spPr>
          <a:xfrm>
            <a:off x="7863571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6682D527-FD0E-6399-B809-957E21DAC3FF}"/>
              </a:ext>
            </a:extLst>
          </p:cNvPr>
          <p:cNvSpPr/>
          <p:nvPr/>
        </p:nvSpPr>
        <p:spPr>
          <a:xfrm>
            <a:off x="9347972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82" name="Flèche : chevron 81">
            <a:extLst>
              <a:ext uri="{FF2B5EF4-FFF2-40B4-BE49-F238E27FC236}">
                <a16:creationId xmlns:a16="http://schemas.microsoft.com/office/drawing/2014/main" id="{332863D3-AC53-F83C-5C99-81DDF1E5D196}"/>
              </a:ext>
            </a:extLst>
          </p:cNvPr>
          <p:cNvSpPr/>
          <p:nvPr/>
        </p:nvSpPr>
        <p:spPr>
          <a:xfrm>
            <a:off x="6318886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84" name="Flèche : chevron 83">
            <a:extLst>
              <a:ext uri="{FF2B5EF4-FFF2-40B4-BE49-F238E27FC236}">
                <a16:creationId xmlns:a16="http://schemas.microsoft.com/office/drawing/2014/main" id="{A33DDA33-7051-8E05-7C4E-062840335451}"/>
              </a:ext>
            </a:extLst>
          </p:cNvPr>
          <p:cNvSpPr/>
          <p:nvPr/>
        </p:nvSpPr>
        <p:spPr>
          <a:xfrm>
            <a:off x="9280595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5EBD665-0AC3-11B4-87F3-9FD510195AB8}"/>
              </a:ext>
            </a:extLst>
          </p:cNvPr>
          <p:cNvCxnSpPr>
            <a:cxnSpLocks/>
          </p:cNvCxnSpPr>
          <p:nvPr/>
        </p:nvCxnSpPr>
        <p:spPr>
          <a:xfrm>
            <a:off x="391631" y="3963110"/>
            <a:ext cx="11370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0E80AB5C-1D0C-813E-9362-6EE685D28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BC7F67-7A46-D775-E035-05B43389031B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08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A93F-C2B7-D6A3-E2B7-707DC612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6F151D02-8C24-9383-4349-D182FF0D8834}"/>
              </a:ext>
            </a:extLst>
          </p:cNvPr>
          <p:cNvSpPr/>
          <p:nvPr/>
        </p:nvSpPr>
        <p:spPr>
          <a:xfrm>
            <a:off x="1682223" y="1530223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AF8CEE-C880-97FE-65D8-F83C99424B59}"/>
              </a:ext>
            </a:extLst>
          </p:cNvPr>
          <p:cNvSpPr txBox="1"/>
          <p:nvPr/>
        </p:nvSpPr>
        <p:spPr>
          <a:xfrm>
            <a:off x="1915474" y="1898062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9089-1E41-0855-3BEC-C39FBBA7F27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330AB-8AED-3AFA-2E45-5F301391F1E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A0480-090F-D55D-A674-CBC480AFA2E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B48B0F-C9D5-CA5B-52EC-115ABD475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A554BBB1-3291-E8AC-A074-49A205D2E3F0}"/>
              </a:ext>
            </a:extLst>
          </p:cNvPr>
          <p:cNvSpPr/>
          <p:nvPr/>
        </p:nvSpPr>
        <p:spPr>
          <a:xfrm>
            <a:off x="1695068" y="3514834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7A1C242D-F6FA-BED2-091F-84C8DA66117F}"/>
              </a:ext>
            </a:extLst>
          </p:cNvPr>
          <p:cNvSpPr/>
          <p:nvPr/>
        </p:nvSpPr>
        <p:spPr>
          <a:xfrm>
            <a:off x="1675000" y="2481788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7440C831-DBEB-413B-70FB-702735CCB7E0}"/>
              </a:ext>
            </a:extLst>
          </p:cNvPr>
          <p:cNvSpPr/>
          <p:nvPr/>
        </p:nvSpPr>
        <p:spPr>
          <a:xfrm>
            <a:off x="1669545" y="4540726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294563-B6B4-A361-6F0D-764684C2B7D1}"/>
              </a:ext>
            </a:extLst>
          </p:cNvPr>
          <p:cNvSpPr txBox="1"/>
          <p:nvPr/>
        </p:nvSpPr>
        <p:spPr>
          <a:xfrm>
            <a:off x="1921097" y="3903946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Prise en main interface / Paramètres d’une caméra CMOS </a:t>
            </a:r>
            <a:r>
              <a:rPr lang="fr-FR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/ Impact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de l’éclairage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Prise en main d’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Moyennage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08D4DC-A749-9F88-C6E3-D5F0050B0C05}"/>
              </a:ext>
            </a:extLst>
          </p:cNvPr>
          <p:cNvSpPr txBox="1"/>
          <p:nvPr/>
        </p:nvSpPr>
        <p:spPr>
          <a:xfrm>
            <a:off x="1870241" y="2864173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via une télécommande 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047A1EC-2CAA-00A5-D018-90CDCD46A18E}"/>
              </a:ext>
            </a:extLst>
          </p:cNvPr>
          <p:cNvSpPr txBox="1"/>
          <p:nvPr/>
        </p:nvSpPr>
        <p:spPr>
          <a:xfrm>
            <a:off x="1857562" y="4939949"/>
            <a:ext cx="10243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E77B14BE-0BF2-245F-42E4-B336E16DA0A7}"/>
              </a:ext>
            </a:extLst>
          </p:cNvPr>
          <p:cNvSpPr/>
          <p:nvPr/>
        </p:nvSpPr>
        <p:spPr>
          <a:xfrm>
            <a:off x="4809598" y="152536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B5F981F8-569B-BEDB-5B47-3F1A0E6F64D6}"/>
              </a:ext>
            </a:extLst>
          </p:cNvPr>
          <p:cNvSpPr/>
          <p:nvPr/>
        </p:nvSpPr>
        <p:spPr>
          <a:xfrm>
            <a:off x="4822443" y="3514850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A94AA20D-C68B-6426-649B-FA6EF994A8EB}"/>
              </a:ext>
            </a:extLst>
          </p:cNvPr>
          <p:cNvSpPr/>
          <p:nvPr/>
        </p:nvSpPr>
        <p:spPr>
          <a:xfrm>
            <a:off x="6831941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EF922563-07F3-A02D-3F08-3A45574B7B80}"/>
              </a:ext>
            </a:extLst>
          </p:cNvPr>
          <p:cNvSpPr/>
          <p:nvPr/>
        </p:nvSpPr>
        <p:spPr>
          <a:xfrm>
            <a:off x="6819095" y="152103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22567B-4DC2-5AA8-670C-74D67C344316}"/>
              </a:ext>
            </a:extLst>
          </p:cNvPr>
          <p:cNvSpPr/>
          <p:nvPr/>
        </p:nvSpPr>
        <p:spPr>
          <a:xfrm>
            <a:off x="4802375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356E861B-D917-A5C4-BC21-185E6A8A3461}"/>
              </a:ext>
            </a:extLst>
          </p:cNvPr>
          <p:cNvSpPr/>
          <p:nvPr/>
        </p:nvSpPr>
        <p:spPr>
          <a:xfrm>
            <a:off x="6823593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C87B7351-F7A6-8F06-8CBC-2AFD0B75E802}"/>
              </a:ext>
            </a:extLst>
          </p:cNvPr>
          <p:cNvSpPr/>
          <p:nvPr/>
        </p:nvSpPr>
        <p:spPr>
          <a:xfrm>
            <a:off x="8828592" y="1518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1679416D-4539-ACE1-0A37-CBF737189025}"/>
              </a:ext>
            </a:extLst>
          </p:cNvPr>
          <p:cNvSpPr/>
          <p:nvPr/>
        </p:nvSpPr>
        <p:spPr>
          <a:xfrm>
            <a:off x="8874565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3ED78615-8C30-F13B-574A-48BD92AE3480}"/>
              </a:ext>
            </a:extLst>
          </p:cNvPr>
          <p:cNvSpPr/>
          <p:nvPr/>
        </p:nvSpPr>
        <p:spPr>
          <a:xfrm>
            <a:off x="4796919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3C1EB70D-A625-A980-F927-EE78497AD150}"/>
              </a:ext>
            </a:extLst>
          </p:cNvPr>
          <p:cNvSpPr/>
          <p:nvPr/>
        </p:nvSpPr>
        <p:spPr>
          <a:xfrm>
            <a:off x="6835047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F1ED138B-FDAB-41EE-E208-235A8E5B610D}"/>
              </a:ext>
            </a:extLst>
          </p:cNvPr>
          <p:cNvSpPr/>
          <p:nvPr/>
        </p:nvSpPr>
        <p:spPr>
          <a:xfrm>
            <a:off x="1669544" y="5548009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C5C84A51-CC71-98B5-30A3-717A32B83141}"/>
              </a:ext>
            </a:extLst>
          </p:cNvPr>
          <p:cNvSpPr/>
          <p:nvPr/>
        </p:nvSpPr>
        <p:spPr>
          <a:xfrm>
            <a:off x="4796918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202A9968-0FAF-B4C5-C1D5-8C8AA950B427}"/>
              </a:ext>
            </a:extLst>
          </p:cNvPr>
          <p:cNvSpPr/>
          <p:nvPr/>
        </p:nvSpPr>
        <p:spPr>
          <a:xfrm>
            <a:off x="6835046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7CE2052C-80E5-6B78-4128-0E91ADACF937}"/>
              </a:ext>
            </a:extLst>
          </p:cNvPr>
          <p:cNvSpPr/>
          <p:nvPr/>
        </p:nvSpPr>
        <p:spPr>
          <a:xfrm rot="16200000">
            <a:off x="322142" y="2314087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6C32F16D-A2AD-38A9-C470-414C5E4874AA}"/>
              </a:ext>
            </a:extLst>
          </p:cNvPr>
          <p:cNvSpPr/>
          <p:nvPr/>
        </p:nvSpPr>
        <p:spPr>
          <a:xfrm rot="16200000">
            <a:off x="-65017" y="2264532"/>
            <a:ext cx="1861021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2" name="Rectangle : avec coins rognés en diagonale 31">
            <a:extLst>
              <a:ext uri="{FF2B5EF4-FFF2-40B4-BE49-F238E27FC236}">
                <a16:creationId xmlns:a16="http://schemas.microsoft.com/office/drawing/2014/main" id="{9E2AB051-B89E-9C4A-928D-AE304BADE765}"/>
              </a:ext>
            </a:extLst>
          </p:cNvPr>
          <p:cNvSpPr/>
          <p:nvPr/>
        </p:nvSpPr>
        <p:spPr>
          <a:xfrm rot="16200000">
            <a:off x="799652" y="3826059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4FA3A129-F660-99CE-CB5E-A947EA4A1FF9}"/>
              </a:ext>
            </a:extLst>
          </p:cNvPr>
          <p:cNvSpPr/>
          <p:nvPr/>
        </p:nvSpPr>
        <p:spPr>
          <a:xfrm rot="16200000">
            <a:off x="-111565" y="5324827"/>
            <a:ext cx="1940415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47DC2710-F0A3-36EE-DFE3-D0D7424C6D77}"/>
              </a:ext>
            </a:extLst>
          </p:cNvPr>
          <p:cNvSpPr/>
          <p:nvPr/>
        </p:nvSpPr>
        <p:spPr>
          <a:xfrm rot="16200000">
            <a:off x="813447" y="4868689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8B76B480-E957-BD9E-0136-457FBDB076C5}"/>
              </a:ext>
            </a:extLst>
          </p:cNvPr>
          <p:cNvSpPr/>
          <p:nvPr/>
        </p:nvSpPr>
        <p:spPr>
          <a:xfrm rot="16200000">
            <a:off x="813447" y="5878592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A18A03E-2634-8A51-2C4C-AE300D32BD06}"/>
              </a:ext>
            </a:extLst>
          </p:cNvPr>
          <p:cNvSpPr txBox="1"/>
          <p:nvPr/>
        </p:nvSpPr>
        <p:spPr>
          <a:xfrm>
            <a:off x="1915474" y="595313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 – traitements bas niveau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 / Filtrage par TF2D / Bruits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75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2D66-A9F7-C765-90C8-394F1FE3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3A4CA5-3B65-A7F4-9056-39EFC304A23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D0E522-46F3-7D44-3726-679B272889E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9D113-BE7D-A784-216A-C1D0E43BC8F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61AC22-195C-A90D-6A95-D30609072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909051BD-7A15-1363-D76D-746B43C02F4B}"/>
              </a:ext>
            </a:extLst>
          </p:cNvPr>
          <p:cNvSpPr/>
          <p:nvPr/>
        </p:nvSpPr>
        <p:spPr>
          <a:xfrm>
            <a:off x="6096000" y="1569503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x 2 séances de TP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A447D0-E393-E675-4303-52239C7654C2}"/>
              </a:ext>
            </a:extLst>
          </p:cNvPr>
          <p:cNvSpPr txBox="1"/>
          <p:nvPr/>
        </p:nvSpPr>
        <p:spPr>
          <a:xfrm>
            <a:off x="6096000" y="1979322"/>
            <a:ext cx="2845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4 bancs pour chaque bloc</a:t>
            </a:r>
            <a:endParaRPr lang="fr-F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 : avec coins rognés en diagonale 25">
            <a:extLst>
              <a:ext uri="{FF2B5EF4-FFF2-40B4-BE49-F238E27FC236}">
                <a16:creationId xmlns:a16="http://schemas.microsoft.com/office/drawing/2014/main" id="{703CC476-F0DF-D125-65DE-976865AC85A3}"/>
              </a:ext>
            </a:extLst>
          </p:cNvPr>
          <p:cNvSpPr/>
          <p:nvPr/>
        </p:nvSpPr>
        <p:spPr>
          <a:xfrm>
            <a:off x="681196" y="1648581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(R)</a:t>
            </a:r>
            <a:r>
              <a:rPr lang="fr-FR" sz="1400" b="1" dirty="0" err="1"/>
              <a:t>obot</a:t>
            </a:r>
            <a:endParaRPr lang="fr-FR" sz="1400" b="1" dirty="0"/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FD2F8B5B-2BA8-D0DA-E340-48E3E3AB41A3}"/>
              </a:ext>
            </a:extLst>
          </p:cNvPr>
          <p:cNvSpPr/>
          <p:nvPr/>
        </p:nvSpPr>
        <p:spPr>
          <a:xfrm>
            <a:off x="4721352" y="326031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D2BC6F54-3F19-8C5C-904B-20C51DED2FDD}"/>
              </a:ext>
            </a:extLst>
          </p:cNvPr>
          <p:cNvSpPr/>
          <p:nvPr/>
        </p:nvSpPr>
        <p:spPr>
          <a:xfrm>
            <a:off x="4721351" y="368327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B0992D0C-6E10-DFDE-7C9C-5921895DE461}"/>
              </a:ext>
            </a:extLst>
          </p:cNvPr>
          <p:cNvSpPr/>
          <p:nvPr/>
        </p:nvSpPr>
        <p:spPr>
          <a:xfrm>
            <a:off x="4721351" y="410623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7" name="Rectangle : avec coins rognés en diagonale 36">
            <a:extLst>
              <a:ext uri="{FF2B5EF4-FFF2-40B4-BE49-F238E27FC236}">
                <a16:creationId xmlns:a16="http://schemas.microsoft.com/office/drawing/2014/main" id="{9606F0C7-F0B2-55F0-8DF3-D6A7D290D948}"/>
              </a:ext>
            </a:extLst>
          </p:cNvPr>
          <p:cNvSpPr/>
          <p:nvPr/>
        </p:nvSpPr>
        <p:spPr>
          <a:xfrm>
            <a:off x="4721351" y="452919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0879573-4245-F4AA-C498-66B6A89214E2}"/>
              </a:ext>
            </a:extLst>
          </p:cNvPr>
          <p:cNvSpPr txBox="1"/>
          <p:nvPr/>
        </p:nvSpPr>
        <p:spPr>
          <a:xfrm>
            <a:off x="4562275" y="2863885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B1à4</a:t>
            </a:r>
            <a:endParaRPr lang="fr-FR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07BB02-A0AA-BFB7-EEAF-4315CD7F51AF}"/>
              </a:ext>
            </a:extLst>
          </p:cNvPr>
          <p:cNvSpPr txBox="1"/>
          <p:nvPr/>
        </p:nvSpPr>
        <p:spPr>
          <a:xfrm>
            <a:off x="5592178" y="2862073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B5à8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7D6B2F-14D6-06FE-F009-0E3C0EED0D76}"/>
              </a:ext>
            </a:extLst>
          </p:cNvPr>
          <p:cNvSpPr txBox="1"/>
          <p:nvPr/>
        </p:nvSpPr>
        <p:spPr>
          <a:xfrm>
            <a:off x="6622081" y="2860261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B9à12</a:t>
            </a:r>
            <a:endParaRPr lang="fr-FR" b="1" dirty="0"/>
          </a:p>
        </p:txBody>
      </p:sp>
      <p:sp>
        <p:nvSpPr>
          <p:cNvPr id="42" name="Rectangle : avec coins rognés en diagonale 41">
            <a:extLst>
              <a:ext uri="{FF2B5EF4-FFF2-40B4-BE49-F238E27FC236}">
                <a16:creationId xmlns:a16="http://schemas.microsoft.com/office/drawing/2014/main" id="{4D18530F-210E-7CED-64A0-462A5ACC60A0}"/>
              </a:ext>
            </a:extLst>
          </p:cNvPr>
          <p:cNvSpPr/>
          <p:nvPr/>
        </p:nvSpPr>
        <p:spPr>
          <a:xfrm>
            <a:off x="5740026" y="326743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3" name="Rectangle : avec coins rognés en diagonale 42">
            <a:extLst>
              <a:ext uri="{FF2B5EF4-FFF2-40B4-BE49-F238E27FC236}">
                <a16:creationId xmlns:a16="http://schemas.microsoft.com/office/drawing/2014/main" id="{CF2ADE1C-2987-8860-0B85-C181B3159380}"/>
              </a:ext>
            </a:extLst>
          </p:cNvPr>
          <p:cNvSpPr/>
          <p:nvPr/>
        </p:nvSpPr>
        <p:spPr>
          <a:xfrm>
            <a:off x="5740025" y="369039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3B2D8614-D822-ED26-C5F6-498DDB92BA2D}"/>
              </a:ext>
            </a:extLst>
          </p:cNvPr>
          <p:cNvSpPr/>
          <p:nvPr/>
        </p:nvSpPr>
        <p:spPr>
          <a:xfrm>
            <a:off x="5740025" y="411335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5" name="Rectangle : avec coins rognés en diagonale 44">
            <a:extLst>
              <a:ext uri="{FF2B5EF4-FFF2-40B4-BE49-F238E27FC236}">
                <a16:creationId xmlns:a16="http://schemas.microsoft.com/office/drawing/2014/main" id="{3C57E857-0BF1-2B41-CB89-A516C584A0B6}"/>
              </a:ext>
            </a:extLst>
          </p:cNvPr>
          <p:cNvSpPr/>
          <p:nvPr/>
        </p:nvSpPr>
        <p:spPr>
          <a:xfrm>
            <a:off x="5740025" y="453632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73CF049F-7D68-050A-DBE9-4C1F1AD65054}"/>
              </a:ext>
            </a:extLst>
          </p:cNvPr>
          <p:cNvSpPr/>
          <p:nvPr/>
        </p:nvSpPr>
        <p:spPr>
          <a:xfrm>
            <a:off x="673975" y="2104803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(D)</a:t>
            </a:r>
            <a:r>
              <a:rPr lang="fr-FR" sz="1400" b="1" dirty="0" err="1"/>
              <a:t>iag</a:t>
            </a:r>
            <a:r>
              <a:rPr lang="fr-FR" sz="1400" b="1" dirty="0"/>
              <a:t> Ray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2A76C25A-4B14-AB0A-4711-1951925E4A1E}"/>
              </a:ext>
            </a:extLst>
          </p:cNvPr>
          <p:cNvSpPr/>
          <p:nvPr/>
        </p:nvSpPr>
        <p:spPr>
          <a:xfrm>
            <a:off x="6758699" y="328372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8" name="Rectangle : avec coins rognés en diagonale 47">
            <a:extLst>
              <a:ext uri="{FF2B5EF4-FFF2-40B4-BE49-F238E27FC236}">
                <a16:creationId xmlns:a16="http://schemas.microsoft.com/office/drawing/2014/main" id="{8297A576-AC11-F995-B7EC-59252BC8F88A}"/>
              </a:ext>
            </a:extLst>
          </p:cNvPr>
          <p:cNvSpPr/>
          <p:nvPr/>
        </p:nvSpPr>
        <p:spPr>
          <a:xfrm>
            <a:off x="6758698" y="370669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9" name="Rectangle : avec coins rognés en diagonale 48">
            <a:extLst>
              <a:ext uri="{FF2B5EF4-FFF2-40B4-BE49-F238E27FC236}">
                <a16:creationId xmlns:a16="http://schemas.microsoft.com/office/drawing/2014/main" id="{4754F0A4-F183-4A54-003E-E12F3DBBC19A}"/>
              </a:ext>
            </a:extLst>
          </p:cNvPr>
          <p:cNvSpPr/>
          <p:nvPr/>
        </p:nvSpPr>
        <p:spPr>
          <a:xfrm>
            <a:off x="6758698" y="412965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0" name="Rectangle : avec coins rognés en diagonale 49">
            <a:extLst>
              <a:ext uri="{FF2B5EF4-FFF2-40B4-BE49-F238E27FC236}">
                <a16:creationId xmlns:a16="http://schemas.microsoft.com/office/drawing/2014/main" id="{FD561D11-6BF5-0CD2-ADAD-D891E6D53C81}"/>
              </a:ext>
            </a:extLst>
          </p:cNvPr>
          <p:cNvSpPr/>
          <p:nvPr/>
        </p:nvSpPr>
        <p:spPr>
          <a:xfrm>
            <a:off x="6758698" y="455261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1" name="Rectangle : avec coins rognés en diagonale 50">
            <a:extLst>
              <a:ext uri="{FF2B5EF4-FFF2-40B4-BE49-F238E27FC236}">
                <a16:creationId xmlns:a16="http://schemas.microsoft.com/office/drawing/2014/main" id="{D1ED1E3E-414E-BFBE-3367-761303163BA4}"/>
              </a:ext>
            </a:extLst>
          </p:cNvPr>
          <p:cNvSpPr/>
          <p:nvPr/>
        </p:nvSpPr>
        <p:spPr>
          <a:xfrm>
            <a:off x="7777373" y="329084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2" name="Rectangle : avec coins rognés en diagonale 51">
            <a:extLst>
              <a:ext uri="{FF2B5EF4-FFF2-40B4-BE49-F238E27FC236}">
                <a16:creationId xmlns:a16="http://schemas.microsoft.com/office/drawing/2014/main" id="{03CD98E8-4770-1AA5-A203-AA5FD4F993BD}"/>
              </a:ext>
            </a:extLst>
          </p:cNvPr>
          <p:cNvSpPr/>
          <p:nvPr/>
        </p:nvSpPr>
        <p:spPr>
          <a:xfrm>
            <a:off x="7777372" y="371381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3" name="Rectangle : avec coins rognés en diagonale 52">
            <a:extLst>
              <a:ext uri="{FF2B5EF4-FFF2-40B4-BE49-F238E27FC236}">
                <a16:creationId xmlns:a16="http://schemas.microsoft.com/office/drawing/2014/main" id="{B05D22FC-FFC2-5557-E92F-81C25830E89E}"/>
              </a:ext>
            </a:extLst>
          </p:cNvPr>
          <p:cNvSpPr/>
          <p:nvPr/>
        </p:nvSpPr>
        <p:spPr>
          <a:xfrm>
            <a:off x="7777372" y="413677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4" name="Rectangle : avec coins rognés en diagonale 53">
            <a:extLst>
              <a:ext uri="{FF2B5EF4-FFF2-40B4-BE49-F238E27FC236}">
                <a16:creationId xmlns:a16="http://schemas.microsoft.com/office/drawing/2014/main" id="{4FF76A48-2A12-8C96-A799-75A7730418FC}"/>
              </a:ext>
            </a:extLst>
          </p:cNvPr>
          <p:cNvSpPr/>
          <p:nvPr/>
        </p:nvSpPr>
        <p:spPr>
          <a:xfrm>
            <a:off x="7777372" y="455973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5" name="Rectangle : avec coins rognés en diagonale 54">
            <a:extLst>
              <a:ext uri="{FF2B5EF4-FFF2-40B4-BE49-F238E27FC236}">
                <a16:creationId xmlns:a16="http://schemas.microsoft.com/office/drawing/2014/main" id="{E0BF1A42-842A-7AC2-019A-F71057EDBB67}"/>
              </a:ext>
            </a:extLst>
          </p:cNvPr>
          <p:cNvSpPr/>
          <p:nvPr/>
        </p:nvSpPr>
        <p:spPr>
          <a:xfrm>
            <a:off x="6758698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6" name="Rectangle : avec coins rognés en diagonale 55">
            <a:extLst>
              <a:ext uri="{FF2B5EF4-FFF2-40B4-BE49-F238E27FC236}">
                <a16:creationId xmlns:a16="http://schemas.microsoft.com/office/drawing/2014/main" id="{761F92C2-20FD-94B3-22B3-4EA1556B03D4}"/>
              </a:ext>
            </a:extLst>
          </p:cNvPr>
          <p:cNvSpPr/>
          <p:nvPr/>
        </p:nvSpPr>
        <p:spPr>
          <a:xfrm>
            <a:off x="6758697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7" name="Rectangle : avec coins rognés en diagonale 56">
            <a:extLst>
              <a:ext uri="{FF2B5EF4-FFF2-40B4-BE49-F238E27FC236}">
                <a16:creationId xmlns:a16="http://schemas.microsoft.com/office/drawing/2014/main" id="{7E119ED1-2EB3-6E4B-23CA-5C19DCCAABD8}"/>
              </a:ext>
            </a:extLst>
          </p:cNvPr>
          <p:cNvSpPr/>
          <p:nvPr/>
        </p:nvSpPr>
        <p:spPr>
          <a:xfrm>
            <a:off x="6758697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8" name="Rectangle : avec coins rognés en diagonale 57">
            <a:extLst>
              <a:ext uri="{FF2B5EF4-FFF2-40B4-BE49-F238E27FC236}">
                <a16:creationId xmlns:a16="http://schemas.microsoft.com/office/drawing/2014/main" id="{9BA7E51B-FFD2-B18C-A86A-0D6FC59C31A2}"/>
              </a:ext>
            </a:extLst>
          </p:cNvPr>
          <p:cNvSpPr/>
          <p:nvPr/>
        </p:nvSpPr>
        <p:spPr>
          <a:xfrm>
            <a:off x="6758697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9" name="Rectangle : avec coins rognés en diagonale 58">
            <a:extLst>
              <a:ext uri="{FF2B5EF4-FFF2-40B4-BE49-F238E27FC236}">
                <a16:creationId xmlns:a16="http://schemas.microsoft.com/office/drawing/2014/main" id="{718DD1DB-9E8C-8A7A-DF3A-2C6359FFA669}"/>
              </a:ext>
            </a:extLst>
          </p:cNvPr>
          <p:cNvSpPr/>
          <p:nvPr/>
        </p:nvSpPr>
        <p:spPr>
          <a:xfrm>
            <a:off x="7777372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0" name="Rectangle : avec coins rognés en diagonale 59">
            <a:extLst>
              <a:ext uri="{FF2B5EF4-FFF2-40B4-BE49-F238E27FC236}">
                <a16:creationId xmlns:a16="http://schemas.microsoft.com/office/drawing/2014/main" id="{5E08EFF4-B003-4F59-3AF8-01ECEB39BC76}"/>
              </a:ext>
            </a:extLst>
          </p:cNvPr>
          <p:cNvSpPr/>
          <p:nvPr/>
        </p:nvSpPr>
        <p:spPr>
          <a:xfrm>
            <a:off x="7777371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1" name="Rectangle : avec coins rognés en diagonale 60">
            <a:extLst>
              <a:ext uri="{FF2B5EF4-FFF2-40B4-BE49-F238E27FC236}">
                <a16:creationId xmlns:a16="http://schemas.microsoft.com/office/drawing/2014/main" id="{505477F7-0562-6DF9-7AC1-C9652699A81E}"/>
              </a:ext>
            </a:extLst>
          </p:cNvPr>
          <p:cNvSpPr/>
          <p:nvPr/>
        </p:nvSpPr>
        <p:spPr>
          <a:xfrm>
            <a:off x="7777371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2" name="Rectangle : avec coins rognés en diagonale 61">
            <a:extLst>
              <a:ext uri="{FF2B5EF4-FFF2-40B4-BE49-F238E27FC236}">
                <a16:creationId xmlns:a16="http://schemas.microsoft.com/office/drawing/2014/main" id="{10AB823A-8354-88B1-9EA8-DC1CB2DD261D}"/>
              </a:ext>
            </a:extLst>
          </p:cNvPr>
          <p:cNvSpPr/>
          <p:nvPr/>
        </p:nvSpPr>
        <p:spPr>
          <a:xfrm>
            <a:off x="7777371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282909D-7A0C-EA17-A73D-9006F691E6F0}"/>
              </a:ext>
            </a:extLst>
          </p:cNvPr>
          <p:cNvSpPr txBox="1"/>
          <p:nvPr/>
        </p:nvSpPr>
        <p:spPr>
          <a:xfrm>
            <a:off x="7618295" y="2867886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B13à16</a:t>
            </a:r>
            <a:endParaRPr lang="fr-FR" b="1" dirty="0"/>
          </a:p>
        </p:txBody>
      </p:sp>
      <p:sp>
        <p:nvSpPr>
          <p:cNvPr id="64" name="Rectangle : avec coins rognés en diagonale 63">
            <a:extLst>
              <a:ext uri="{FF2B5EF4-FFF2-40B4-BE49-F238E27FC236}">
                <a16:creationId xmlns:a16="http://schemas.microsoft.com/office/drawing/2014/main" id="{BA856C87-95A8-A187-84B5-DE799901F2F3}"/>
              </a:ext>
            </a:extLst>
          </p:cNvPr>
          <p:cNvSpPr/>
          <p:nvPr/>
        </p:nvSpPr>
        <p:spPr>
          <a:xfrm>
            <a:off x="4721352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5" name="Rectangle : avec coins rognés en diagonale 64">
            <a:extLst>
              <a:ext uri="{FF2B5EF4-FFF2-40B4-BE49-F238E27FC236}">
                <a16:creationId xmlns:a16="http://schemas.microsoft.com/office/drawing/2014/main" id="{9B6C5943-FFDA-48DC-E62A-67E73EA82590}"/>
              </a:ext>
            </a:extLst>
          </p:cNvPr>
          <p:cNvSpPr/>
          <p:nvPr/>
        </p:nvSpPr>
        <p:spPr>
          <a:xfrm>
            <a:off x="4721351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6" name="Rectangle : avec coins rognés en diagonale 65">
            <a:extLst>
              <a:ext uri="{FF2B5EF4-FFF2-40B4-BE49-F238E27FC236}">
                <a16:creationId xmlns:a16="http://schemas.microsoft.com/office/drawing/2014/main" id="{C8E92F97-831D-14C4-94FC-4C91F84EBAC0}"/>
              </a:ext>
            </a:extLst>
          </p:cNvPr>
          <p:cNvSpPr/>
          <p:nvPr/>
        </p:nvSpPr>
        <p:spPr>
          <a:xfrm>
            <a:off x="4721351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7" name="Rectangle : avec coins rognés en diagonale 66">
            <a:extLst>
              <a:ext uri="{FF2B5EF4-FFF2-40B4-BE49-F238E27FC236}">
                <a16:creationId xmlns:a16="http://schemas.microsoft.com/office/drawing/2014/main" id="{FA7B5F9D-DB22-095C-5DC4-45DAB9726B05}"/>
              </a:ext>
            </a:extLst>
          </p:cNvPr>
          <p:cNvSpPr/>
          <p:nvPr/>
        </p:nvSpPr>
        <p:spPr>
          <a:xfrm>
            <a:off x="4721351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8" name="Rectangle : avec coins rognés en diagonale 67">
            <a:extLst>
              <a:ext uri="{FF2B5EF4-FFF2-40B4-BE49-F238E27FC236}">
                <a16:creationId xmlns:a16="http://schemas.microsoft.com/office/drawing/2014/main" id="{5E30471E-7F1D-8A5E-7617-8EFC4FECFA36}"/>
              </a:ext>
            </a:extLst>
          </p:cNvPr>
          <p:cNvSpPr/>
          <p:nvPr/>
        </p:nvSpPr>
        <p:spPr>
          <a:xfrm>
            <a:off x="5740026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9" name="Rectangle : avec coins rognés en diagonale 68">
            <a:extLst>
              <a:ext uri="{FF2B5EF4-FFF2-40B4-BE49-F238E27FC236}">
                <a16:creationId xmlns:a16="http://schemas.microsoft.com/office/drawing/2014/main" id="{BD9D4BDD-4EBA-1E4A-1CF2-0010E2AFB3C0}"/>
              </a:ext>
            </a:extLst>
          </p:cNvPr>
          <p:cNvSpPr/>
          <p:nvPr/>
        </p:nvSpPr>
        <p:spPr>
          <a:xfrm>
            <a:off x="5740025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0" name="Rectangle : avec coins rognés en diagonale 69">
            <a:extLst>
              <a:ext uri="{FF2B5EF4-FFF2-40B4-BE49-F238E27FC236}">
                <a16:creationId xmlns:a16="http://schemas.microsoft.com/office/drawing/2014/main" id="{4DA3040D-196F-A9BB-7B4F-C5283EECFC97}"/>
              </a:ext>
            </a:extLst>
          </p:cNvPr>
          <p:cNvSpPr/>
          <p:nvPr/>
        </p:nvSpPr>
        <p:spPr>
          <a:xfrm>
            <a:off x="5740025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28E0F338-FF80-C838-9AC5-94A83C15F56E}"/>
              </a:ext>
            </a:extLst>
          </p:cNvPr>
          <p:cNvSpPr/>
          <p:nvPr/>
        </p:nvSpPr>
        <p:spPr>
          <a:xfrm>
            <a:off x="5740025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2" name="Rectangle : avec coins rognés en diagonale 71">
            <a:extLst>
              <a:ext uri="{FF2B5EF4-FFF2-40B4-BE49-F238E27FC236}">
                <a16:creationId xmlns:a16="http://schemas.microsoft.com/office/drawing/2014/main" id="{0BF9BFD2-DF0C-9A72-BD43-81BFC0E4B243}"/>
              </a:ext>
            </a:extLst>
          </p:cNvPr>
          <p:cNvSpPr/>
          <p:nvPr/>
        </p:nvSpPr>
        <p:spPr>
          <a:xfrm>
            <a:off x="673975" y="3017247"/>
            <a:ext cx="1157229" cy="467778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(I)hm (I)mage </a:t>
            </a:r>
          </a:p>
        </p:txBody>
      </p:sp>
      <p:sp>
        <p:nvSpPr>
          <p:cNvPr id="73" name="Rectangle : avec coins rognés en diagonale 72">
            <a:extLst>
              <a:ext uri="{FF2B5EF4-FFF2-40B4-BE49-F238E27FC236}">
                <a16:creationId xmlns:a16="http://schemas.microsoft.com/office/drawing/2014/main" id="{401284DD-D1DD-F203-DAF0-00A0D2841905}"/>
              </a:ext>
            </a:extLst>
          </p:cNvPr>
          <p:cNvSpPr/>
          <p:nvPr/>
        </p:nvSpPr>
        <p:spPr>
          <a:xfrm>
            <a:off x="681196" y="2561025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(C)</a:t>
            </a:r>
            <a:r>
              <a:rPr lang="fr-FR" sz="1400" b="1" dirty="0" err="1"/>
              <a:t>améra</a:t>
            </a:r>
            <a:endParaRPr lang="fr-FR" sz="1400" b="1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A0E4D2C-CDC0-B1C4-A9D3-57BBFD8C165D}"/>
              </a:ext>
            </a:extLst>
          </p:cNvPr>
          <p:cNvSpPr txBox="1"/>
          <p:nvPr/>
        </p:nvSpPr>
        <p:spPr>
          <a:xfrm>
            <a:off x="3567306" y="330590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1</a:t>
            </a:r>
            <a:endParaRPr lang="fr-FR" sz="1200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7D56536A-EFDF-11F9-4165-A1FBC1BE1BE9}"/>
              </a:ext>
            </a:extLst>
          </p:cNvPr>
          <p:cNvSpPr txBox="1"/>
          <p:nvPr/>
        </p:nvSpPr>
        <p:spPr>
          <a:xfrm>
            <a:off x="3567307" y="3721745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2</a:t>
            </a:r>
            <a:endParaRPr lang="fr-FR" sz="1200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28089E95-04FB-9FBB-75CE-14D414725B65}"/>
              </a:ext>
            </a:extLst>
          </p:cNvPr>
          <p:cNvSpPr txBox="1"/>
          <p:nvPr/>
        </p:nvSpPr>
        <p:spPr>
          <a:xfrm>
            <a:off x="3567306" y="4151829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3</a:t>
            </a:r>
            <a:endParaRPr lang="fr-FR" sz="12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37D44C2-32CD-5A74-2154-301A86F93FCD}"/>
              </a:ext>
            </a:extLst>
          </p:cNvPr>
          <p:cNvSpPr txBox="1"/>
          <p:nvPr/>
        </p:nvSpPr>
        <p:spPr>
          <a:xfrm>
            <a:off x="3567306" y="4579284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4</a:t>
            </a:r>
            <a:endParaRPr lang="fr-FR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7278C0C-D96D-BB27-0703-663B0EE020EB}"/>
              </a:ext>
            </a:extLst>
          </p:cNvPr>
          <p:cNvSpPr txBox="1"/>
          <p:nvPr/>
        </p:nvSpPr>
        <p:spPr>
          <a:xfrm>
            <a:off x="3571144" y="502117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5</a:t>
            </a:r>
            <a:endParaRPr lang="fr-FR" sz="12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1D59671-C3AE-7A20-618E-366352153F20}"/>
              </a:ext>
            </a:extLst>
          </p:cNvPr>
          <p:cNvSpPr txBox="1"/>
          <p:nvPr/>
        </p:nvSpPr>
        <p:spPr>
          <a:xfrm>
            <a:off x="3567306" y="5444136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6</a:t>
            </a:r>
            <a:endParaRPr lang="fr-FR" sz="12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916FD07-B743-5D42-D886-DAB703286A3D}"/>
              </a:ext>
            </a:extLst>
          </p:cNvPr>
          <p:cNvSpPr txBox="1"/>
          <p:nvPr/>
        </p:nvSpPr>
        <p:spPr>
          <a:xfrm>
            <a:off x="3599649" y="5862788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7</a:t>
            </a:r>
            <a:endParaRPr lang="fr-FR" sz="12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1B411A3-8220-C5E5-51D8-76E411D140D4}"/>
              </a:ext>
            </a:extLst>
          </p:cNvPr>
          <p:cNvSpPr txBox="1"/>
          <p:nvPr/>
        </p:nvSpPr>
        <p:spPr>
          <a:xfrm>
            <a:off x="3615334" y="6285751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85134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6" name="Image 5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A081DD57-2330-080D-4FA0-3DEDC6604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  <p:pic>
        <p:nvPicPr>
          <p:cNvPr id="10" name="Image 9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10AA4C0D-5633-FB9A-07F1-95BE82827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5" y="2932807"/>
            <a:ext cx="6074928" cy="3709712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855FBF1C-3BA6-56CA-94A9-A76EF7CA2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1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61B174C7-F092-C0A0-09A2-6A621DE7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" y="3151256"/>
            <a:ext cx="3413763" cy="2710529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4FCEFFF-5E2D-427D-8B52-B8F1B38E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  <p:pic>
        <p:nvPicPr>
          <p:cNvPr id="11" name="Image 1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6E1DE9BF-0FC3-C90E-2B16-6326F707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4" y="4254640"/>
            <a:ext cx="3164312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1 : Prise en main interface / Paramètres d’une caméra CMOS / Impact de l’éclairage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2 :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Détection de formes, couleurs… / Filtrage par TF2D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6" name="Image 5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A39F35E5-67D3-EB5E-6F99-FC291B9AD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036130"/>
            <a:ext cx="4538176" cy="3247416"/>
          </a:xfrm>
          <a:prstGeom prst="rect">
            <a:avLst/>
          </a:prstGeom>
        </p:spPr>
      </p:pic>
      <p:pic>
        <p:nvPicPr>
          <p:cNvPr id="8" name="Image 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DE39C459-491A-D7F7-003A-15CD936BB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76" y="4805554"/>
            <a:ext cx="2817647" cy="18784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A2344E0-5D2D-9FA3-CE8D-191634EDB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5" y="4564982"/>
            <a:ext cx="2067546" cy="177833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BE680-8066-8410-4D98-B8E50BBD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87" y="321591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E5373A-968F-8887-0093-CEC70F5A0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4984134"/>
            <a:ext cx="1361011" cy="17098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B5FDC27-4A12-DAE6-B7FA-421D0B15F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068" y="3032639"/>
            <a:ext cx="1437038" cy="17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70EB-F069-438A-3E52-AA2C6045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D3858-AAB8-CE7C-3681-7DF5B8E41D5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D10000-947F-BFDB-F2A1-921F8F639C6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2A082-61E9-4E48-F80B-738EB47BFE9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198EC5-A6DA-D22D-1137-9014448F4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08AC76CC-36FB-83FB-5E15-43452CA3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35" y="5428648"/>
            <a:ext cx="2626711" cy="112157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990665B-F83D-7572-E3C1-7FBAF2F95486}"/>
              </a:ext>
            </a:extLst>
          </p:cNvPr>
          <p:cNvSpPr txBox="1"/>
          <p:nvPr/>
        </p:nvSpPr>
        <p:spPr>
          <a:xfrm>
            <a:off x="7902341" y="6545642"/>
            <a:ext cx="41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9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59103E8-74B6-3D18-1BF8-17FF452F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367" y="3651271"/>
            <a:ext cx="1352998" cy="1352998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C7C96D-EF08-8B24-41D5-445DB48CBA02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pture d’écran, diagramme, Tracé, silhouette&#10;&#10;Description générée automatiquement">
            <a:extLst>
              <a:ext uri="{FF2B5EF4-FFF2-40B4-BE49-F238E27FC236}">
                <a16:creationId xmlns:a16="http://schemas.microsoft.com/office/drawing/2014/main" id="{4D904DD2-ED96-74FE-92DD-08D339464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7" y="4856892"/>
            <a:ext cx="1939590" cy="1668278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A24C13-27B7-15BA-E84C-5ABD436C0260}"/>
              </a:ext>
            </a:extLst>
          </p:cNvPr>
          <p:cNvSpPr/>
          <p:nvPr/>
        </p:nvSpPr>
        <p:spPr>
          <a:xfrm>
            <a:off x="6252460" y="1669315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acquérir une image </a:t>
            </a:r>
            <a:r>
              <a:rPr lang="fr-FR" sz="2000" dirty="0"/>
              <a:t>numérique exploitable ?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b="1" dirty="0"/>
              <a:t>préparer une image </a:t>
            </a:r>
            <a:r>
              <a:rPr lang="fr-FR" sz="2000" dirty="0"/>
              <a:t>numérique pour un traitement ?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9BFF235-F59D-EA88-772B-118403D723FE}"/>
              </a:ext>
            </a:extLst>
          </p:cNvPr>
          <p:cNvSpPr/>
          <p:nvPr/>
        </p:nvSpPr>
        <p:spPr>
          <a:xfrm>
            <a:off x="814941" y="1676936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contrôler / piloter un système </a:t>
            </a:r>
            <a:r>
              <a:rPr lang="fr-FR" sz="2000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Acquérir des données ?</a:t>
            </a:r>
            <a:endParaRPr lang="fr-FR" sz="2800" dirty="0"/>
          </a:p>
        </p:txBody>
      </p:sp>
      <p:pic>
        <p:nvPicPr>
          <p:cNvPr id="11" name="Image 10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17A968E9-6505-3669-5E62-6E2EEFB81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1" y="4512186"/>
            <a:ext cx="1799338" cy="1428675"/>
          </a:xfrm>
          <a:prstGeom prst="rect">
            <a:avLst/>
          </a:prstGeom>
        </p:spPr>
      </p:pic>
      <p:pic>
        <p:nvPicPr>
          <p:cNvPr id="12" name="Image 1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5F9AB21F-F85A-4712-B7FF-B4DB3E612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349743"/>
            <a:ext cx="2031480" cy="1175427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3660E53-16DD-F650-0995-88297AD43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36" y="3623924"/>
            <a:ext cx="2226240" cy="1487596"/>
          </a:xfrm>
          <a:prstGeom prst="rect">
            <a:avLst/>
          </a:prstGeom>
        </p:spPr>
      </p:pic>
      <p:pic>
        <p:nvPicPr>
          <p:cNvPr id="14" name="Image 13" descr="Une image contenant noir et blanc, croquis, noir, monochrome&#10;&#10;Description générée automatiquement">
            <a:extLst>
              <a:ext uri="{FF2B5EF4-FFF2-40B4-BE49-F238E27FC236}">
                <a16:creationId xmlns:a16="http://schemas.microsoft.com/office/drawing/2014/main" id="{3A8FC6B8-5715-FDE2-FAF0-B44391BDA1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35" y="3615489"/>
            <a:ext cx="1939590" cy="16686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8B5564-8E78-892D-7595-93C3C1ACFF7A}"/>
              </a:ext>
            </a:extLst>
          </p:cNvPr>
          <p:cNvSpPr/>
          <p:nvPr/>
        </p:nvSpPr>
        <p:spPr>
          <a:xfrm>
            <a:off x="8314698" y="3861266"/>
            <a:ext cx="750557" cy="1365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65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pic>
        <p:nvPicPr>
          <p:cNvPr id="6" name="Image 5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B24B855F-5C7C-2D6B-EE01-A7C7323B5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41" y="2540361"/>
            <a:ext cx="2834100" cy="1564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EA74E2-E9FC-C122-7216-7BB3E666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871" y="4838691"/>
            <a:ext cx="3305775" cy="1738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6F69AB-DBC2-31A5-4177-521076FE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229" y="4302950"/>
            <a:ext cx="6803349" cy="23747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D42939-5910-496A-4AC1-F0CC50F19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57" y="2587733"/>
            <a:ext cx="3664204" cy="20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26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2AD2-D6A6-B4EA-8C09-21D01725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CAFF6AB-A72F-A00C-7C3C-82F5B29BEA4E}"/>
              </a:ext>
            </a:extLst>
          </p:cNvPr>
          <p:cNvSpPr txBox="1"/>
          <p:nvPr/>
        </p:nvSpPr>
        <p:spPr>
          <a:xfrm>
            <a:off x="914446" y="214351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CB3E1F48-63EE-654D-4712-F91C0E26CD68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300AF-C3C0-E1BB-F929-F2802E77DB3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87C52-A983-5D76-C2CB-2E96AE9851F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A2D30-125A-78FA-28B4-592444B1260C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5A4521-2BE7-EA51-F83D-B61AEB1DF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6A8E1A6-9483-038B-2D73-B18C3135757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8E5E54A3-6497-E95A-D659-CD09B642E907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BFA6AE57-3984-19C7-FD2D-F786106BE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1" y="4191268"/>
            <a:ext cx="6348787" cy="244871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98CC72-6E16-B038-CD55-5EAF8CCB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158" y="2356250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83ED5F-B05A-F7DE-9063-9DCD560FB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38" y="2835493"/>
            <a:ext cx="2872290" cy="18639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A08759-02C0-2DEB-729B-72CA4F784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46" y="4919440"/>
            <a:ext cx="1858755" cy="17205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2D4D1E9-213E-A1A9-A2D9-3395B857E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2429" y="2723232"/>
            <a:ext cx="2762636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2069C-0BDE-86CA-E8FE-ECE6B783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4FCFB9-2EEB-8BD3-EA0C-2BB26B5F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3126E-C43E-A3D0-BAFB-286248713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CB3960-3D1C-BFA8-B40C-B132960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44B959-6EE9-75AB-9D37-3FD508F8F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Systèmes embarqués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6CD346-5F35-7EF7-92B0-E985CDA26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53EFE1C-98E5-F775-DFB3-619282A67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D6B6D97C-D5DA-8995-2370-3A40D5559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231BBD-87CB-7B69-C31D-BE9A39ABB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402F-2B51-EEEB-D229-944BDB3E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0F57C5-91AA-E25B-55D4-62CCE2ABAFA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826301-8ED2-6750-E08D-B0DBA66EB9A8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DBA1B-F515-C474-541C-ED534C939CD9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96759-DD91-0A0F-0947-D8B02FEDC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AB92F51-5529-DFF2-B4BD-7EF452A1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EFCBE2-6B2B-ABC0-8D62-304F2622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4" y="3429000"/>
            <a:ext cx="6350729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1F90F5-0FFE-604F-17B5-0E3C1C0F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140" y="4567537"/>
            <a:ext cx="2683404" cy="1781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DC6FCC-F0CE-5E0E-78B6-4FA53FF54283}"/>
              </a:ext>
            </a:extLst>
          </p:cNvPr>
          <p:cNvSpPr txBox="1"/>
          <p:nvPr/>
        </p:nvSpPr>
        <p:spPr>
          <a:xfrm>
            <a:off x="1213848" y="2183836"/>
            <a:ext cx="83573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Regu"/>
              </a:rPr>
              <a:t>regroupement d’un </a:t>
            </a:r>
            <a:r>
              <a:rPr lang="fr-FR" sz="2000" b="1" i="0" u="none" strike="noStrike" baseline="0" dirty="0">
                <a:latin typeface="NimbusRomNo9L-Medi"/>
              </a:rPr>
              <a:t>système matériel </a:t>
            </a:r>
            <a:r>
              <a:rPr lang="fr-FR" sz="1800" b="0" i="0" u="none" strike="noStrike" baseline="0" dirty="0">
                <a:latin typeface="NimbusRomNo9L-Regu"/>
              </a:rPr>
              <a:t>et d’un </a:t>
            </a:r>
            <a:r>
              <a:rPr lang="fr-FR" sz="2000" b="1" i="0" u="none" strike="noStrike" baseline="0" dirty="0">
                <a:latin typeface="NimbusRomNo9L-Medi"/>
              </a:rPr>
              <a:t>logiciel</a:t>
            </a:r>
            <a:endParaRPr lang="fr-FR" sz="2000" b="1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2000" b="1" i="0" u="none" strike="noStrike" baseline="0" dirty="0">
                <a:latin typeface="NimbusRomNo9L-Medi"/>
              </a:rPr>
              <a:t>architecture spécifique </a:t>
            </a:r>
            <a:r>
              <a:rPr lang="fr-FR" dirty="0">
                <a:latin typeface="NimbusRomNo9L-Regu"/>
              </a:rPr>
              <a:t>/ </a:t>
            </a:r>
            <a:r>
              <a:rPr lang="fr-FR" sz="1800" b="0" i="0" u="none" strike="noStrike" baseline="0" dirty="0">
                <a:latin typeface="NimbusRomNo9L-Regu"/>
              </a:rPr>
              <a:t>exécution d’un ensemble de </a:t>
            </a:r>
            <a:r>
              <a:rPr lang="fr-FR" sz="1800" b="0" i="0" u="none" strike="noStrike" baseline="0" dirty="0">
                <a:latin typeface="NimbusRomNo9L-Medi"/>
              </a:rPr>
              <a:t>tâches particulières</a:t>
            </a:r>
            <a:endParaRPr lang="fr-FR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Medi"/>
              </a:rPr>
              <a:t>réactif</a:t>
            </a:r>
            <a:r>
              <a:rPr lang="fr-FR" sz="1800" b="0" i="0" u="none" strike="noStrike" baseline="0" dirty="0">
                <a:latin typeface="NimbusRomNo9L-Regu"/>
              </a:rPr>
              <a:t>, </a:t>
            </a:r>
            <a:r>
              <a:rPr lang="fr-FR" sz="1800" b="0" i="0" u="none" strike="noStrike" baseline="0" dirty="0">
                <a:latin typeface="NimbusRomNo9L-Medi"/>
              </a:rPr>
              <a:t>autonome </a:t>
            </a:r>
            <a:r>
              <a:rPr lang="fr-FR" sz="1800" b="0" i="0" u="none" strike="noStrike" baseline="0" dirty="0">
                <a:latin typeface="NimbusRomNo9L-Regu"/>
              </a:rPr>
              <a:t>et en contact permanent avec son environnement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F7CD00-EAEE-D2E4-A58E-29AAD3EC7732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Spécificités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84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C9371-E1F7-86EB-A143-6B59C189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B38AFA-B29A-A1B1-ED72-7CE87F4F0F5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0E9BFD-3CB8-65E6-133F-D52E1F0D573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669BD-D5C4-D2AC-2B6F-0805EF287E3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F508C3-6BDB-D7C7-1FC1-C4F7A5E63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A09EE-7CAD-B25A-51D6-5B36EC03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C2747F-A946-0EE7-FFC6-5DAE0744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FD361BD-4C8A-699C-B268-9C55CB520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65" y="3151398"/>
            <a:ext cx="4630960" cy="307391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85C92F-0DC0-C712-B481-E8033F5121B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89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F730-BA36-F36E-4331-9F0223015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B1E7EB-30B4-5335-5CDE-A0F0D610AA2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27CDBF-C2C8-AA85-8101-2DFCE148D00F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3DEBF-C5F8-3EEE-74BE-32BC19F19D6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D5D8FC-3901-43B4-54C6-8635294AB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4E56B8-5F70-CB60-A68E-C2D1B58D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EF1A8D5-2104-0F40-8547-09A43AA0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92124D-9ABC-5A73-9744-A91AF7B9C82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0C677957-87A1-4551-3FF3-2E3E10878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3A8E8BE6-4F85-E15F-D882-B11CEA8A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C886E-0BB0-09F8-4921-669551E8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EB658-7F9A-67A9-3C9C-078190B6D31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6E247-3212-7B82-CF29-E943D511BA1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73D58-FEBC-3382-3F94-F7CEF9487F3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249D25-1AF9-CCF1-6208-AC544E6C1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DC7249-D499-F09A-6386-9DC75000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95F6B7-9768-AADE-E46E-DA00295D4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062C69-C26C-EB15-A434-97BD6E325EE5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F2AA90DB-1192-852A-AF04-963D831BC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0D7BF96-FFD3-EF72-038D-397E0BF21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5314-D525-94B5-0656-CEA44D38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0A882-3F60-69F7-EA36-4D793E2532D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B88963-2012-EEBD-63CA-B1FE333DD5D2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 / 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92EA6-D2E8-FF45-BF47-EB91C19A1C6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4EBCD7-E98E-3772-D777-DE385FFF1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974B459F-EB4B-E524-70E8-979F6A6D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4024868"/>
            <a:ext cx="2870805" cy="2107171"/>
          </a:xfrm>
          <a:prstGeom prst="rect">
            <a:avLst/>
          </a:prstGeom>
        </p:spPr>
      </p:pic>
      <p:pic>
        <p:nvPicPr>
          <p:cNvPr id="9" name="Image 8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55D59586-1FC7-EC4E-F348-8590D5924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470788"/>
            <a:ext cx="814158" cy="554080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6A485-9526-82D3-6EF1-FEF2B193F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20" y="2376109"/>
            <a:ext cx="1799338" cy="1428675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796D652-1314-3698-22BB-D1EBDD266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03" y="5060616"/>
            <a:ext cx="2031480" cy="1175427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FA27F9C7-F5A6-1E99-8EE1-32C4491F246B}"/>
              </a:ext>
            </a:extLst>
          </p:cNvPr>
          <p:cNvSpPr/>
          <p:nvPr/>
        </p:nvSpPr>
        <p:spPr>
          <a:xfrm>
            <a:off x="66778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F112A254-F28B-D568-FC38-FF1DCB144E6F}"/>
              </a:ext>
            </a:extLst>
          </p:cNvPr>
          <p:cNvSpPr/>
          <p:nvPr/>
        </p:nvSpPr>
        <p:spPr>
          <a:xfrm>
            <a:off x="67318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5D856E52-F1F3-71A9-7A79-E654A66FFDE3}"/>
              </a:ext>
            </a:extLst>
          </p:cNvPr>
          <p:cNvSpPr/>
          <p:nvPr/>
        </p:nvSpPr>
        <p:spPr>
          <a:xfrm>
            <a:off x="82162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2BEA7EE3-7561-7D85-E11B-2B32ABBFB551}"/>
              </a:ext>
            </a:extLst>
          </p:cNvPr>
          <p:cNvSpPr/>
          <p:nvPr/>
        </p:nvSpPr>
        <p:spPr>
          <a:xfrm>
            <a:off x="97006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550AD890-C947-4D13-D7B8-87DA040631AB}"/>
              </a:ext>
            </a:extLst>
          </p:cNvPr>
          <p:cNvSpPr/>
          <p:nvPr/>
        </p:nvSpPr>
        <p:spPr>
          <a:xfrm>
            <a:off x="66778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F50B3B4B-DA7F-F7B7-47DC-6432C5287ABE}"/>
              </a:ext>
            </a:extLst>
          </p:cNvPr>
          <p:cNvSpPr/>
          <p:nvPr/>
        </p:nvSpPr>
        <p:spPr>
          <a:xfrm>
            <a:off x="67318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F62B2A4C-EC7F-A004-9102-F61A7B625CDB}"/>
              </a:ext>
            </a:extLst>
          </p:cNvPr>
          <p:cNvSpPr/>
          <p:nvPr/>
        </p:nvSpPr>
        <p:spPr>
          <a:xfrm>
            <a:off x="82162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41D84A4E-2447-408D-AE58-69266CAC3254}"/>
              </a:ext>
            </a:extLst>
          </p:cNvPr>
          <p:cNvSpPr/>
          <p:nvPr/>
        </p:nvSpPr>
        <p:spPr>
          <a:xfrm>
            <a:off x="97006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pic>
        <p:nvPicPr>
          <p:cNvPr id="21" name="Image 20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2E0FBB7E-97F4-BE0C-A82E-C13C6AE78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83" y="5106826"/>
            <a:ext cx="2660612" cy="1081121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7B31475-56B9-4AD9-A19F-229FAAE1D6F6}"/>
              </a:ext>
            </a:extLst>
          </p:cNvPr>
          <p:cNvCxnSpPr>
            <a:cxnSpLocks/>
          </p:cNvCxnSpPr>
          <p:nvPr/>
        </p:nvCxnSpPr>
        <p:spPr>
          <a:xfrm>
            <a:off x="6391275" y="3963110"/>
            <a:ext cx="5370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3E0DBEE-FF45-79F4-FEDB-5D648E19A291}"/>
              </a:ext>
            </a:extLst>
          </p:cNvPr>
          <p:cNvSpPr/>
          <p:nvPr/>
        </p:nvSpPr>
        <p:spPr>
          <a:xfrm>
            <a:off x="3128925" y="5387352"/>
            <a:ext cx="842714" cy="74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8358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1247</Words>
  <Application>Microsoft Office PowerPoint</Application>
  <PresentationFormat>Grand écran</PresentationFormat>
  <Paragraphs>341</Paragraphs>
  <Slides>31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5" baseType="lpstr">
      <vt:lpstr>Arial</vt:lpstr>
      <vt:lpstr>ArialUnicodeMS</vt:lpstr>
      <vt:lpstr>Avenir Next LT Pro</vt:lpstr>
      <vt:lpstr>Bahnschrift Light</vt:lpstr>
      <vt:lpstr>Bahnschrift SemiBold</vt:lpstr>
      <vt:lpstr>Calibri</vt:lpstr>
      <vt:lpstr>Cambria Math</vt:lpstr>
      <vt:lpstr>FreeSans</vt:lpstr>
      <vt:lpstr>Liberation Sans</vt:lpstr>
      <vt:lpstr>Montserrat</vt:lpstr>
      <vt:lpstr>NimbusRomNo9L-Medi</vt:lpstr>
      <vt:lpstr>NimbusRomNo9L-Regu</vt:lpstr>
      <vt:lpstr>Wingdings</vt:lpstr>
      <vt:lpstr>AccentBoxVTI</vt:lpstr>
      <vt:lpstr> UE Interfaçage Numérique</vt:lpstr>
      <vt:lpstr>Présentation PowerPoint</vt:lpstr>
      <vt:lpstr>Présentation PowerPoint</vt:lpstr>
      <vt:lpstr> Systèmes embarqués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Caméras et images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Modalités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708</cp:revision>
  <dcterms:created xsi:type="dcterms:W3CDTF">2023-04-08T12:37:13Z</dcterms:created>
  <dcterms:modified xsi:type="dcterms:W3CDTF">2025-01-15T17:29:12Z</dcterms:modified>
</cp:coreProperties>
</file>